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Lst>
  <p:sldSz cy="6858000" cx="9906000"/>
  <p:notesSz cx="6858000" cy="9144000"/>
  <p:embeddedFontLst>
    <p:embeddedFont>
      <p:font typeface="Open Sans"/>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05" roundtripDataSignature="AMtx7mhbY2JJnHmv1Jm4BhOQRb+wvIAf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5" Type="http://customschemas.google.com/relationships/presentationmetadata" Target="metadata"/><Relationship Id="rId104" Type="http://schemas.openxmlformats.org/officeDocument/2006/relationships/font" Target="fonts/OpenSans-boldItalic.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font" Target="fonts/OpenSans-italic.fntdata"/><Relationship Id="rId102" Type="http://schemas.openxmlformats.org/officeDocument/2006/relationships/font" Target="fonts/OpenSans-bold.fntdata"/><Relationship Id="rId101" Type="http://schemas.openxmlformats.org/officeDocument/2006/relationships/font" Target="fonts/OpenSans-regular.fntdata"/><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1"/>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1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6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67: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68: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69: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1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1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p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1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1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2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1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p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1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p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1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p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p1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2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p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2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2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2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p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2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2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4" name="Google Shape;374;p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2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p2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p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2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1" name="Google Shape;401;p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3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p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p3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9" name="Google Shape;419;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p3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p3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p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p3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9" name="Google Shape;459;p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p3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p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p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p3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p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p3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7" name="Google Shape;487;p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p3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6" name="Google Shape;496;p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p3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5" name="Google Shape;505;p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p4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p4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4" name="Google Shape;524;p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p4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6" name="Google Shape;536;p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p4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7" name="Google Shape;547;p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p4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p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p4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6" name="Google Shape;566;p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p4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0" name="Google Shape;580;p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p4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sudo vi/etc/systemd/system/ardupilot.service</a:t>
            </a:r>
            <a:endParaRPr/>
          </a:p>
          <a:p>
            <a:pPr indent="0" lvl="0" marL="0" rtl="0" algn="l">
              <a:lnSpc>
                <a:spcPct val="100000"/>
              </a:lnSpc>
              <a:spcBef>
                <a:spcPts val="0"/>
              </a:spcBef>
              <a:spcAft>
                <a:spcPts val="0"/>
              </a:spcAft>
              <a:buSzPts val="1400"/>
              <a:buNone/>
            </a:pPr>
            <a:r>
              <a:t/>
            </a:r>
            <a:endParaRPr/>
          </a:p>
        </p:txBody>
      </p:sp>
      <p:sp>
        <p:nvSpPr>
          <p:cNvPr id="589" name="Google Shape;589;p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p4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7" name="Google Shape;607;p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p9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6" name="Google Shape;616;p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p5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1" name="Google Shape;631;p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p5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0" name="Google Shape;640;p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p5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9" name="Google Shape;649;p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p5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8" name="Google Shape;658;p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p5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7" name="Google Shape;667;p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p5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6" name="Google Shape;676;p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p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p9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5" name="Google Shape;685;p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p9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4" name="Google Shape;694;p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p7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3" name="Google Shape;703;p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p73: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 name="Google Shape;712;p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p74: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p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p4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2" name="Google Shape;732;p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p7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1" name="Google Shape;741;p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p7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0" name="Google Shape;750;p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p9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0" name="Google Shape;760;p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p75: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3" name="Google Shape;773;p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8" name="Google Shape;148;p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p5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2" name="Google Shape;782;p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p5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1" name="Google Shape;791;p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p5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0" name="Google Shape;800;p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p5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0" name="Google Shape;810;p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p6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0" name="Google Shape;820;p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Google Shape;829;p6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0" name="Google Shape;830;p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Google Shape;839;p6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0" name="Google Shape;840;p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p102: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p1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p110: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7" name="Google Shape;867;p1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p111: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7" name="Google Shape;877;p1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p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p112: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6" name="Google Shape;886;p1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p6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96" name="Google Shape;896;p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p6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5" name="Google Shape;905;p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p7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4" name="Google Shape;914;p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p7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3" name="Google Shape;923;p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p10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3" name="Google Shape;933;p1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p113: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2" name="Google Shape;942;p1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p10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1" name="Google Shape;951;p1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p10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0" name="Google Shape;960;p1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p10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9" name="Google Shape;969;p1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65: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p10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8" name="Google Shape;978;p1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p10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8" name="Google Shape;988;p1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Google Shape;997;p10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8" name="Google Shape;998;p1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6" name="Shape 1006"/>
        <p:cNvGrpSpPr/>
        <p:nvPr/>
      </p:nvGrpSpPr>
      <p:grpSpPr>
        <a:xfrm>
          <a:off x="0" y="0"/>
          <a:ext cx="0" cy="0"/>
          <a:chOff x="0" y="0"/>
          <a:chExt cx="0" cy="0"/>
        </a:xfrm>
      </p:grpSpPr>
      <p:sp>
        <p:nvSpPr>
          <p:cNvPr id="1007" name="Google Shape;1007;p7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8" name="Google Shape;1008;p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p7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7" name="Google Shape;1017;p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Google Shape;1025;p11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6" name="Google Shape;1026;p1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Google Shape;1035;p8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6" name="Google Shape;1036;p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슬라이드" type="title">
  <p:cSld name="TITLE">
    <p:spTree>
      <p:nvGrpSpPr>
        <p:cNvPr id="15" name="Shape 15"/>
        <p:cNvGrpSpPr/>
        <p:nvPr/>
      </p:nvGrpSpPr>
      <p:grpSpPr>
        <a:xfrm>
          <a:off x="0" y="0"/>
          <a:ext cx="0" cy="0"/>
          <a:chOff x="0" y="0"/>
          <a:chExt cx="0" cy="0"/>
        </a:xfrm>
      </p:grpSpPr>
      <p:sp>
        <p:nvSpPr>
          <p:cNvPr id="16" name="Google Shape;16;p82"/>
          <p:cNvSpPr txBox="1"/>
          <p:nvPr>
            <p:ph type="ctrTitle"/>
          </p:nvPr>
        </p:nvSpPr>
        <p:spPr>
          <a:xfrm>
            <a:off x="742950" y="1122363"/>
            <a:ext cx="8420100" cy="23876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82"/>
          <p:cNvSpPr txBox="1"/>
          <p:nvPr>
            <p:ph idx="1" type="subTitle"/>
          </p:nvPr>
        </p:nvSpPr>
        <p:spPr>
          <a:xfrm>
            <a:off x="1238250" y="3602038"/>
            <a:ext cx="7429500" cy="1655762"/>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1000"/>
              </a:spcBef>
              <a:spcAft>
                <a:spcPts val="0"/>
              </a:spcAft>
              <a:buClr>
                <a:schemeClr val="dk1"/>
              </a:buClr>
              <a:buSzPts val="2400"/>
              <a:buNone/>
              <a:defRPr sz="24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8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8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8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비교" type="twoTxTwoObj">
  <p:cSld name="TWO_OBJECTS_WITH_TEXT">
    <p:spTree>
      <p:nvGrpSpPr>
        <p:cNvPr id="81" name="Shape 81"/>
        <p:cNvGrpSpPr/>
        <p:nvPr/>
      </p:nvGrpSpPr>
      <p:grpSpPr>
        <a:xfrm>
          <a:off x="0" y="0"/>
          <a:ext cx="0" cy="0"/>
          <a:chOff x="0" y="0"/>
          <a:chExt cx="0" cy="0"/>
        </a:xfrm>
      </p:grpSpPr>
      <p:sp>
        <p:nvSpPr>
          <p:cNvPr id="82" name="Google Shape;82;p91"/>
          <p:cNvSpPr txBox="1"/>
          <p:nvPr>
            <p:ph type="title"/>
          </p:nvPr>
        </p:nvSpPr>
        <p:spPr>
          <a:xfrm>
            <a:off x="682328" y="365127"/>
            <a:ext cx="8543925" cy="68262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91"/>
          <p:cNvSpPr txBox="1"/>
          <p:nvPr>
            <p:ph idx="1" type="body"/>
          </p:nvPr>
        </p:nvSpPr>
        <p:spPr>
          <a:xfrm>
            <a:off x="682329" y="1271588"/>
            <a:ext cx="41907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b="1" sz="24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 name="Google Shape;84;p91"/>
          <p:cNvSpPr txBox="1"/>
          <p:nvPr>
            <p:ph idx="2" type="body"/>
          </p:nvPr>
        </p:nvSpPr>
        <p:spPr>
          <a:xfrm>
            <a:off x="682329" y="2095500"/>
            <a:ext cx="4190702" cy="40941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91"/>
          <p:cNvSpPr txBox="1"/>
          <p:nvPr>
            <p:ph idx="3" type="body"/>
          </p:nvPr>
        </p:nvSpPr>
        <p:spPr>
          <a:xfrm>
            <a:off x="5014913" y="1271588"/>
            <a:ext cx="4211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b="1" sz="24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 name="Google Shape;86;p91"/>
          <p:cNvSpPr txBox="1"/>
          <p:nvPr>
            <p:ph idx="4" type="body"/>
          </p:nvPr>
        </p:nvSpPr>
        <p:spPr>
          <a:xfrm>
            <a:off x="5014913" y="2095500"/>
            <a:ext cx="4211340" cy="40941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9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9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9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구역 머리글" type="secHead">
  <p:cSld name="SECTION_HEADER">
    <p:spTree>
      <p:nvGrpSpPr>
        <p:cNvPr id="21" name="Shape 21"/>
        <p:cNvGrpSpPr/>
        <p:nvPr/>
      </p:nvGrpSpPr>
      <p:grpSpPr>
        <a:xfrm>
          <a:off x="0" y="0"/>
          <a:ext cx="0" cy="0"/>
          <a:chOff x="0" y="0"/>
          <a:chExt cx="0" cy="0"/>
        </a:xfrm>
      </p:grpSpPr>
      <p:sp>
        <p:nvSpPr>
          <p:cNvPr id="22" name="Google Shape;22;p83"/>
          <p:cNvSpPr/>
          <p:nvPr/>
        </p:nvSpPr>
        <p:spPr>
          <a:xfrm>
            <a:off x="207147" y="262785"/>
            <a:ext cx="9491707" cy="6379555"/>
          </a:xfrm>
          <a:prstGeom prst="rect">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1176"/>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63"/>
              <a:buFont typeface="Arial"/>
              <a:buNone/>
            </a:pPr>
            <a:r>
              <a:t/>
            </a:r>
            <a:endParaRPr b="0" i="0" sz="1463" u="none" cap="none" strike="noStrike">
              <a:solidFill>
                <a:schemeClr val="lt1"/>
              </a:solidFill>
              <a:latin typeface="Calibri"/>
              <a:ea typeface="Calibri"/>
              <a:cs typeface="Calibri"/>
              <a:sym typeface="Calibri"/>
            </a:endParaRPr>
          </a:p>
        </p:txBody>
      </p:sp>
      <p:sp>
        <p:nvSpPr>
          <p:cNvPr id="23" name="Google Shape;23;p83"/>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83"/>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400"/>
              <a:buNone/>
              <a:defRPr sz="2400">
                <a:solidFill>
                  <a:schemeClr val="dk1"/>
                </a:solidFil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5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5" name="Google Shape;25;p8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8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28" name="Google Shape;28;p83"/>
          <p:cNvCxnSpPr/>
          <p:nvPr/>
        </p:nvCxnSpPr>
        <p:spPr>
          <a:xfrm>
            <a:off x="675879" y="3045204"/>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및 내용" type="obj">
  <p:cSld name="OBJECT">
    <p:spTree>
      <p:nvGrpSpPr>
        <p:cNvPr id="29" name="Shape 29"/>
        <p:cNvGrpSpPr/>
        <p:nvPr/>
      </p:nvGrpSpPr>
      <p:grpSpPr>
        <a:xfrm>
          <a:off x="0" y="0"/>
          <a:ext cx="0" cy="0"/>
          <a:chOff x="0" y="0"/>
          <a:chExt cx="0" cy="0"/>
        </a:xfrm>
      </p:grpSpPr>
      <p:sp>
        <p:nvSpPr>
          <p:cNvPr id="30" name="Google Shape;30;p8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4"/>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8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8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8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35" name="Google Shape;35;p84"/>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구역 머리글">
  <p:cSld name="1_구역 머리글">
    <p:spTree>
      <p:nvGrpSpPr>
        <p:cNvPr id="36" name="Shape 36"/>
        <p:cNvGrpSpPr/>
        <p:nvPr/>
      </p:nvGrpSpPr>
      <p:grpSpPr>
        <a:xfrm>
          <a:off x="0" y="0"/>
          <a:ext cx="0" cy="0"/>
          <a:chOff x="0" y="0"/>
          <a:chExt cx="0" cy="0"/>
        </a:xfrm>
      </p:grpSpPr>
      <p:sp>
        <p:nvSpPr>
          <p:cNvPr id="37" name="Google Shape;37;p85"/>
          <p:cNvSpPr/>
          <p:nvPr/>
        </p:nvSpPr>
        <p:spPr>
          <a:xfrm>
            <a:off x="207147" y="262785"/>
            <a:ext cx="9491707" cy="6379555"/>
          </a:xfrm>
          <a:prstGeom prst="rect">
            <a:avLst/>
          </a:prstGeom>
          <a:solidFill>
            <a:srgbClr val="548135"/>
          </a:solidFill>
          <a:ln>
            <a:noFill/>
          </a:ln>
          <a:effectLst>
            <a:outerShdw blurRad="57150" rotWithShape="0" algn="ctr" dir="5400000" dist="19050">
              <a:srgbClr val="000000">
                <a:alpha val="61176"/>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63"/>
              <a:buFont typeface="Arial"/>
              <a:buNone/>
            </a:pPr>
            <a:r>
              <a:t/>
            </a:r>
            <a:endParaRPr b="0" i="0" sz="1463" u="none" cap="none" strike="noStrike">
              <a:solidFill>
                <a:schemeClr val="lt1"/>
              </a:solidFill>
              <a:latin typeface="Calibri"/>
              <a:ea typeface="Calibri"/>
              <a:cs typeface="Calibri"/>
              <a:sym typeface="Calibri"/>
            </a:endParaRPr>
          </a:p>
        </p:txBody>
      </p:sp>
      <p:sp>
        <p:nvSpPr>
          <p:cNvPr id="38" name="Google Shape;38;p85"/>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85"/>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400"/>
              <a:buNone/>
              <a:defRPr sz="2400">
                <a:solidFill>
                  <a:schemeClr val="dk1"/>
                </a:solidFil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5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0" name="Google Shape;40;p8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8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8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43" name="Google Shape;43;p85"/>
          <p:cNvCxnSpPr/>
          <p:nvPr/>
        </p:nvCxnSpPr>
        <p:spPr>
          <a:xfrm>
            <a:off x="675879" y="3045204"/>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만" type="titleOnly">
  <p:cSld name="TITLE_ONLY">
    <p:spTree>
      <p:nvGrpSpPr>
        <p:cNvPr id="44" name="Shape 44"/>
        <p:cNvGrpSpPr/>
        <p:nvPr/>
      </p:nvGrpSpPr>
      <p:grpSpPr>
        <a:xfrm>
          <a:off x="0" y="0"/>
          <a:ext cx="0" cy="0"/>
          <a:chOff x="0" y="0"/>
          <a:chExt cx="0" cy="0"/>
        </a:xfrm>
      </p:grpSpPr>
      <p:sp>
        <p:nvSpPr>
          <p:cNvPr id="45" name="Google Shape;45;p8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8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6"/>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49" name="Google Shape;49;p86"/>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제목 및 내용">
  <p:cSld name="1_제목 및 내용">
    <p:spTree>
      <p:nvGrpSpPr>
        <p:cNvPr id="50" name="Shape 50"/>
        <p:cNvGrpSpPr/>
        <p:nvPr/>
      </p:nvGrpSpPr>
      <p:grpSpPr>
        <a:xfrm>
          <a:off x="0" y="0"/>
          <a:ext cx="0" cy="0"/>
          <a:chOff x="0" y="0"/>
          <a:chExt cx="0" cy="0"/>
        </a:xfrm>
      </p:grpSpPr>
      <p:sp>
        <p:nvSpPr>
          <p:cNvPr id="51" name="Google Shape;51;p8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7"/>
          <p:cNvSpPr txBox="1"/>
          <p:nvPr>
            <p:ph idx="1" type="body"/>
          </p:nvPr>
        </p:nvSpPr>
        <p:spPr>
          <a:xfrm>
            <a:off x="681038" y="1255271"/>
            <a:ext cx="8543925" cy="4921692"/>
          </a:xfrm>
          <a:prstGeom prst="rect">
            <a:avLst/>
          </a:prstGeom>
          <a:solidFill>
            <a:srgbClr val="222A35"/>
          </a:solidFill>
          <a:ln cap="flat" cmpd="sng" w="9525">
            <a:solidFill>
              <a:schemeClr val="accent1"/>
            </a:solidFill>
            <a:prstDash val="solid"/>
            <a:round/>
            <a:headEnd len="sm" w="sm" type="none"/>
            <a:tailEnd len="sm" w="sm" type="none"/>
          </a:ln>
        </p:spPr>
        <p:txBody>
          <a:bodyPr anchorCtr="0" anchor="ctr" bIns="45700" lIns="182875" spcFirstLastPara="1" rIns="91425" wrap="square" tIns="45700">
            <a:normAutofit/>
          </a:bodyPr>
          <a:lstStyle>
            <a:lvl1pPr indent="-317500" lvl="0" marL="4572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indent="-406400" lvl="1" marL="914400" algn="l">
              <a:lnSpc>
                <a:spcPct val="100000"/>
              </a:lnSpc>
              <a:spcBef>
                <a:spcPts val="500"/>
              </a:spcBef>
              <a:spcAft>
                <a:spcPts val="0"/>
              </a:spcAft>
              <a:buClr>
                <a:schemeClr val="dk1"/>
              </a:buClr>
              <a:buSzPts val="2800"/>
              <a:buChar char="•"/>
              <a:defRPr/>
            </a:lvl2pPr>
            <a:lvl3pPr indent="-406400" lvl="2" marL="1371600" algn="l">
              <a:lnSpc>
                <a:spcPct val="100000"/>
              </a:lnSpc>
              <a:spcBef>
                <a:spcPts val="500"/>
              </a:spcBef>
              <a:spcAft>
                <a:spcPts val="0"/>
              </a:spcAft>
              <a:buClr>
                <a:schemeClr val="dk1"/>
              </a:buClr>
              <a:buSzPts val="2800"/>
              <a:buChar char="•"/>
              <a:defRPr/>
            </a:lvl3pPr>
            <a:lvl4pPr indent="-406400" lvl="3" marL="1828800" algn="l">
              <a:lnSpc>
                <a:spcPct val="100000"/>
              </a:lnSpc>
              <a:spcBef>
                <a:spcPts val="500"/>
              </a:spcBef>
              <a:spcAft>
                <a:spcPts val="0"/>
              </a:spcAft>
              <a:buClr>
                <a:schemeClr val="dk1"/>
              </a:buClr>
              <a:buSzPts val="2800"/>
              <a:buChar char="•"/>
              <a:defRPr/>
            </a:lvl4pPr>
            <a:lvl5pPr indent="-406400" lvl="4" marL="2286000" algn="l">
              <a:lnSpc>
                <a:spcPct val="100000"/>
              </a:lnSpc>
              <a:spcBef>
                <a:spcPts val="500"/>
              </a:spcBef>
              <a:spcAft>
                <a:spcPts val="0"/>
              </a:spcAft>
              <a:buClr>
                <a:schemeClr val="dk1"/>
              </a:buClr>
              <a:buSzPts val="2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8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56" name="Google Shape;56;p87"/>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콘텐츠 2개" type="twoObj">
  <p:cSld name="TWO_OBJECTS">
    <p:spTree>
      <p:nvGrpSpPr>
        <p:cNvPr id="57" name="Shape 57"/>
        <p:cNvGrpSpPr/>
        <p:nvPr/>
      </p:nvGrpSpPr>
      <p:grpSpPr>
        <a:xfrm>
          <a:off x="0" y="0"/>
          <a:ext cx="0" cy="0"/>
          <a:chOff x="0" y="0"/>
          <a:chExt cx="0" cy="0"/>
        </a:xfrm>
      </p:grpSpPr>
      <p:sp>
        <p:nvSpPr>
          <p:cNvPr id="58" name="Google Shape;58;p8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8"/>
          <p:cNvSpPr txBox="1"/>
          <p:nvPr>
            <p:ph idx="1" type="body"/>
          </p:nvPr>
        </p:nvSpPr>
        <p:spPr>
          <a:xfrm>
            <a:off x="681038" y="1151169"/>
            <a:ext cx="8543924" cy="1060184"/>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88"/>
          <p:cNvSpPr txBox="1"/>
          <p:nvPr>
            <p:ph idx="2" type="body"/>
          </p:nvPr>
        </p:nvSpPr>
        <p:spPr>
          <a:xfrm>
            <a:off x="681038" y="2321634"/>
            <a:ext cx="8543925" cy="3892551"/>
          </a:xfrm>
          <a:prstGeom prst="rect">
            <a:avLst/>
          </a:prstGeom>
          <a:solidFill>
            <a:srgbClr val="222A35"/>
          </a:solidFill>
          <a:ln cap="flat" cmpd="sng" w="9525">
            <a:solidFill>
              <a:schemeClr val="accent1"/>
            </a:solidFill>
            <a:prstDash val="solid"/>
            <a:round/>
            <a:headEnd len="sm" w="sm" type="none"/>
            <a:tailEnd len="sm" w="sm" type="none"/>
          </a:ln>
        </p:spPr>
        <p:txBody>
          <a:bodyPr anchorCtr="0" anchor="ctr" bIns="45700" lIns="182875" spcFirstLastPara="1" rIns="91425" wrap="square" tIns="45700">
            <a:normAutofit/>
          </a:bodyPr>
          <a:lstStyle>
            <a:lvl1pPr indent="-317500" lvl="0" marL="4572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indent="-406400" lvl="1" marL="914400" algn="l">
              <a:lnSpc>
                <a:spcPct val="100000"/>
              </a:lnSpc>
              <a:spcBef>
                <a:spcPts val="500"/>
              </a:spcBef>
              <a:spcAft>
                <a:spcPts val="0"/>
              </a:spcAft>
              <a:buClr>
                <a:schemeClr val="dk1"/>
              </a:buClr>
              <a:buSzPts val="2800"/>
              <a:buChar char="•"/>
              <a:defRPr/>
            </a:lvl2pPr>
            <a:lvl3pPr indent="-406400" lvl="2" marL="1371600" algn="l">
              <a:lnSpc>
                <a:spcPct val="100000"/>
              </a:lnSpc>
              <a:spcBef>
                <a:spcPts val="500"/>
              </a:spcBef>
              <a:spcAft>
                <a:spcPts val="0"/>
              </a:spcAft>
              <a:buClr>
                <a:schemeClr val="dk1"/>
              </a:buClr>
              <a:buSzPts val="2800"/>
              <a:buChar char="•"/>
              <a:defRPr/>
            </a:lvl3pPr>
            <a:lvl4pPr indent="-406400" lvl="3" marL="1828800" algn="l">
              <a:lnSpc>
                <a:spcPct val="100000"/>
              </a:lnSpc>
              <a:spcBef>
                <a:spcPts val="500"/>
              </a:spcBef>
              <a:spcAft>
                <a:spcPts val="0"/>
              </a:spcAft>
              <a:buClr>
                <a:schemeClr val="dk1"/>
              </a:buClr>
              <a:buSzPts val="2800"/>
              <a:buChar char="•"/>
              <a:defRPr/>
            </a:lvl4pPr>
            <a:lvl5pPr indent="-406400" lvl="4" marL="2286000" algn="l">
              <a:lnSpc>
                <a:spcPct val="100000"/>
              </a:lnSpc>
              <a:spcBef>
                <a:spcPts val="500"/>
              </a:spcBef>
              <a:spcAft>
                <a:spcPts val="0"/>
              </a:spcAft>
              <a:buClr>
                <a:schemeClr val="dk1"/>
              </a:buClr>
              <a:buSzPts val="2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8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8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64" name="Google Shape;64;p88"/>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콘텐츠 2개">
  <p:cSld name="콘텐츠 2개">
    <p:spTree>
      <p:nvGrpSpPr>
        <p:cNvPr id="65" name="Shape 65"/>
        <p:cNvGrpSpPr/>
        <p:nvPr/>
      </p:nvGrpSpPr>
      <p:grpSpPr>
        <a:xfrm>
          <a:off x="0" y="0"/>
          <a:ext cx="0" cy="0"/>
          <a:chOff x="0" y="0"/>
          <a:chExt cx="0" cy="0"/>
        </a:xfrm>
      </p:grpSpPr>
      <p:sp>
        <p:nvSpPr>
          <p:cNvPr id="66" name="Google Shape;66;p8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89"/>
          <p:cNvSpPr txBox="1"/>
          <p:nvPr>
            <p:ph idx="1" type="body"/>
          </p:nvPr>
        </p:nvSpPr>
        <p:spPr>
          <a:xfrm>
            <a:off x="681038" y="1087542"/>
            <a:ext cx="4210050" cy="5089421"/>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89"/>
          <p:cNvSpPr txBox="1"/>
          <p:nvPr>
            <p:ph idx="2" type="body"/>
          </p:nvPr>
        </p:nvSpPr>
        <p:spPr>
          <a:xfrm>
            <a:off x="5014913" y="1087542"/>
            <a:ext cx="4210050" cy="5089421"/>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8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8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8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72" name="Google Shape;72;p89"/>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콘텐츠 2개">
  <p:cSld name="1_콘텐츠 2개">
    <p:spTree>
      <p:nvGrpSpPr>
        <p:cNvPr id="73" name="Shape 73"/>
        <p:cNvGrpSpPr/>
        <p:nvPr/>
      </p:nvGrpSpPr>
      <p:grpSpPr>
        <a:xfrm>
          <a:off x="0" y="0"/>
          <a:ext cx="0" cy="0"/>
          <a:chOff x="0" y="0"/>
          <a:chExt cx="0" cy="0"/>
        </a:xfrm>
      </p:grpSpPr>
      <p:sp>
        <p:nvSpPr>
          <p:cNvPr id="74" name="Google Shape;74;p9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90"/>
          <p:cNvSpPr txBox="1"/>
          <p:nvPr>
            <p:ph idx="1" type="body"/>
          </p:nvPr>
        </p:nvSpPr>
        <p:spPr>
          <a:xfrm>
            <a:off x="681038" y="1151168"/>
            <a:ext cx="4210050" cy="5025795"/>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90"/>
          <p:cNvSpPr txBox="1"/>
          <p:nvPr>
            <p:ph idx="2" type="body"/>
          </p:nvPr>
        </p:nvSpPr>
        <p:spPr>
          <a:xfrm>
            <a:off x="5014913" y="1151168"/>
            <a:ext cx="4210050" cy="5025795"/>
          </a:xfrm>
          <a:prstGeom prst="rect">
            <a:avLst/>
          </a:prstGeom>
          <a:solidFill>
            <a:srgbClr val="222A35"/>
          </a:solidFill>
          <a:ln cap="flat" cmpd="sng" w="9525">
            <a:solidFill>
              <a:schemeClr val="accent1"/>
            </a:solidFill>
            <a:prstDash val="solid"/>
            <a:round/>
            <a:headEnd len="sm" w="sm" type="none"/>
            <a:tailEnd len="sm" w="sm" type="none"/>
          </a:ln>
        </p:spPr>
        <p:txBody>
          <a:bodyPr anchorCtr="0" anchor="ctr" bIns="45700" lIns="182875" spcFirstLastPara="1" rIns="91425" wrap="square" tIns="45700">
            <a:normAutofit/>
          </a:bodyPr>
          <a:lstStyle>
            <a:lvl1pPr indent="-317500" lvl="0" marL="4572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indent="-406400" lvl="1" marL="914400" algn="l">
              <a:lnSpc>
                <a:spcPct val="100000"/>
              </a:lnSpc>
              <a:spcBef>
                <a:spcPts val="500"/>
              </a:spcBef>
              <a:spcAft>
                <a:spcPts val="0"/>
              </a:spcAft>
              <a:buClr>
                <a:schemeClr val="dk1"/>
              </a:buClr>
              <a:buSzPts val="2800"/>
              <a:buChar char="•"/>
              <a:defRPr/>
            </a:lvl2pPr>
            <a:lvl3pPr indent="-406400" lvl="2" marL="1371600" algn="l">
              <a:lnSpc>
                <a:spcPct val="100000"/>
              </a:lnSpc>
              <a:spcBef>
                <a:spcPts val="500"/>
              </a:spcBef>
              <a:spcAft>
                <a:spcPts val="0"/>
              </a:spcAft>
              <a:buClr>
                <a:schemeClr val="dk1"/>
              </a:buClr>
              <a:buSzPts val="2800"/>
              <a:buChar char="•"/>
              <a:defRPr/>
            </a:lvl3pPr>
            <a:lvl4pPr indent="-406400" lvl="3" marL="1828800" algn="l">
              <a:lnSpc>
                <a:spcPct val="100000"/>
              </a:lnSpc>
              <a:spcBef>
                <a:spcPts val="500"/>
              </a:spcBef>
              <a:spcAft>
                <a:spcPts val="0"/>
              </a:spcAft>
              <a:buClr>
                <a:schemeClr val="dk1"/>
              </a:buClr>
              <a:buSzPts val="2800"/>
              <a:buChar char="•"/>
              <a:defRPr/>
            </a:lvl4pPr>
            <a:lvl5pPr indent="-406400" lvl="4" marL="2286000" algn="l">
              <a:lnSpc>
                <a:spcPct val="100000"/>
              </a:lnSpc>
              <a:spcBef>
                <a:spcPts val="500"/>
              </a:spcBef>
              <a:spcAft>
                <a:spcPts val="0"/>
              </a:spcAft>
              <a:buClr>
                <a:schemeClr val="dk1"/>
              </a:buClr>
              <a:buSzPts val="2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9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9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9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80" name="Google Shape;80;p90"/>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8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Times New Roman"/>
              <a:buNone/>
              <a:defRPr b="1" i="0" sz="4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1"/>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chemeClr val="dk1"/>
              </a:buClr>
              <a:buSzPts val="2800"/>
              <a:buFont typeface="Calibri"/>
              <a:buAutoNum type="arabicPeriod"/>
              <a:defRPr b="0" i="0" sz="2800" u="none" cap="none" strike="noStrike">
                <a:solidFill>
                  <a:schemeClr val="dk1"/>
                </a:solidFill>
                <a:latin typeface="Times New Roman"/>
                <a:ea typeface="Times New Roman"/>
                <a:cs typeface="Times New Roman"/>
                <a:sym typeface="Times New Roman"/>
              </a:defRPr>
            </a:lvl1pPr>
            <a:lvl2pPr indent="-406400" lvl="1" marL="9144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2pPr>
            <a:lvl3pPr indent="-406400" lvl="2" marL="13716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3pPr>
            <a:lvl4pPr indent="-406400" lvl="3" marL="18288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4pPr>
            <a:lvl5pPr indent="-406400" lvl="4" marL="22860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8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8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jp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hyperlink" Target="https://www.frsky-rc.com/product/taranis-x9d-plus-2/" TargetMode="External"/><Relationship Id="rId5" Type="http://schemas.openxmlformats.org/officeDocument/2006/relationships/image" Target="../media/image6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jp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hyperlink" Target="https://www.banggood.com/ko/New-Upgraded-V2_0-3DR-Radio-Telemetry-433MHZ-915MHZ-Data-Transmission-Module-For-APM-Pixhawk-PX4-p-1304758.html?ID=510651&amp;cur_warehouse=C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github.com/emlid/hardware/blob/master/VibroNavio2top_rev_A.STL" TargetMode="External"/><Relationship Id="rId4" Type="http://schemas.openxmlformats.org/officeDocument/2006/relationships/hyperlink" Target="https://github.com/emlid/hardware/blob/master/VibroNavio2bot_rev_A.STL" TargetMode="External"/><Relationship Id="rId9" Type="http://schemas.openxmlformats.org/officeDocument/2006/relationships/image" Target="../media/image32.png"/><Relationship Id="rId5" Type="http://schemas.openxmlformats.org/officeDocument/2006/relationships/hyperlink" Target="https://hobbyking.com/en_us/vibration-damping-ball-65g-bag-of-8.html" TargetMode="External"/><Relationship Id="rId6" Type="http://schemas.openxmlformats.org/officeDocument/2006/relationships/image" Target="../media/image25.png"/><Relationship Id="rId7" Type="http://schemas.openxmlformats.org/officeDocument/2006/relationships/image" Target="../media/image50.png"/><Relationship Id="rId8"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thingiverse.com/thing:3712499?fbclid=IwAR0q23hTFudF2WR6drXF0MihutdcCVjp1nGQSJyXfh7dTh9L-Sk7-IEVzkE" TargetMode="External"/><Relationship Id="rId4" Type="http://schemas.openxmlformats.org/officeDocument/2006/relationships/hyperlink" Target="https://www.thingiverse.com/thing:3714695?fbclid=IwAR2kpwI0rKJyGNhlsDpJ_Qi9enSqlocVV1SZ8qa6bXuRHgcDlFpWOtUVXCo" TargetMode="External"/><Relationship Id="rId5"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mlid.com/navio/" TargetMode="External"/><Relationship Id="rId4" Type="http://schemas.openxmlformats.org/officeDocument/2006/relationships/hyperlink" Target="https://docs.emlid.com/navio2/" TargetMode="External"/><Relationship Id="rId5" Type="http://schemas.openxmlformats.org/officeDocument/2006/relationships/hyperlink" Target="https://docs.emlid.com/navio2/" TargetMode="External"/><Relationship Id="rId6"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docs.emlid.com/navio2/"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files.emlid.com/images/emlid-raspbian-20190227.img.xz" TargetMode="External"/><Relationship Id="rId4" Type="http://schemas.openxmlformats.org/officeDocument/2006/relationships/hyperlink" Target="https://www.balena.io/etcher/"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bitvise.com/download-area" TargetMode="Externa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geek-university.com/raspberry-pi/change-raspberry-pis-hostnam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docs.emlid.com/navio2/common/ardupilot/installation-and-running/" TargetMode="External"/><Relationship Id="rId4" Type="http://schemas.openxmlformats.org/officeDocument/2006/relationships/image" Target="../media/image46.png"/><Relationship Id="rId5" Type="http://schemas.openxmlformats.org/officeDocument/2006/relationships/image" Target="../media/image36.png"/><Relationship Id="rId6"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5.png"/><Relationship Id="rId4" Type="http://schemas.openxmlformats.org/officeDocument/2006/relationships/hyperlink" Target="https://docs.emlid.com/navio2/dev/rcio"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3.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docs.px4.io/en/flight_controller/raspberry_pi_navio2.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github.com/cncjs/cncjs/wiki/Setup-Guide:-Raspberry-Pi-%7C-MJPEG-Streamer-Install-&amp;-Setup-&amp;-FFMpeg-Recording"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community.emlid.com/t/first-build-quadcopter-autonomous-drone-rpi-3-b-navio2/12597" TargetMode="External"/><Relationship Id="rId4" Type="http://schemas.openxmlformats.org/officeDocument/2006/relationships/hyperlink" Target="https://www.instructables.com/id/Step-by-step-Guidance-to-Build-a-Drone-From-Scratc/"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www.youtube.com/watch?v=RH_RuVbF2YU" TargetMode="External"/><Relationship Id="rId4" Type="http://schemas.openxmlformats.org/officeDocument/2006/relationships/image" Target="../media/image54.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www.youtube.com/watch?v=jUkutJrzXFI" TargetMode="External"/><Relationship Id="rId4" Type="http://schemas.openxmlformats.org/officeDocument/2006/relationships/image" Target="../media/image53.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5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5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67.jpg"/><Relationship Id="rId4" Type="http://schemas.openxmlformats.org/officeDocument/2006/relationships/image" Target="../media/image59.png"/><Relationship Id="rId5"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5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6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ocs.emlid.com/navio2/" TargetMode="Externa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2.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hyperlink" Target="https://community.emlid.com/t/first-build-quadcopter-autonomous-drone-rpi-3-b-navio2/12597"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community.emlid.com/t/navio2-prearm-logging-failed/14065" TargetMode="External"/><Relationship Id="rId4" Type="http://schemas.openxmlformats.org/officeDocument/2006/relationships/hyperlink" Target="https://community.emlid.com/t/navio2-prearm-logging-failed/14065" TargetMode="External"/><Relationship Id="rId5" Type="http://schemas.openxmlformats.org/officeDocument/2006/relationships/image" Target="../media/image6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6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58.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6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63.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68.jpg"/><Relationship Id="rId4" Type="http://schemas.openxmlformats.org/officeDocument/2006/relationships/hyperlink" Target="https://helicoptermaintenancemagazine.com/article/layman%E2%80%99s-guide-attitude-heading-reference-systems-ahrs"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
          <p:cNvSpPr txBox="1"/>
          <p:nvPr>
            <p:ph type="ctrTitle"/>
          </p:nvPr>
        </p:nvSpPr>
        <p:spPr>
          <a:xfrm>
            <a:off x="742950" y="1122363"/>
            <a:ext cx="8420100" cy="185858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Font typeface="Times New Roman"/>
              <a:buNone/>
            </a:pPr>
            <a:r>
              <a:rPr lang="en-US" sz="4800"/>
              <a:t>NAVIO 2 드론 제작</a:t>
            </a:r>
            <a:endParaRPr sz="4800"/>
          </a:p>
        </p:txBody>
      </p:sp>
      <p:sp>
        <p:nvSpPr>
          <p:cNvPr id="95" name="Google Shape;95;p1"/>
          <p:cNvSpPr txBox="1"/>
          <p:nvPr>
            <p:ph idx="1" type="subTitle"/>
          </p:nvPr>
        </p:nvSpPr>
        <p:spPr>
          <a:xfrm>
            <a:off x="1238250" y="3410014"/>
            <a:ext cx="7429500" cy="2304986"/>
          </a:xfrm>
          <a:prstGeom prst="rect">
            <a:avLst/>
          </a:prstGeom>
          <a:noFill/>
          <a:ln>
            <a:noFill/>
          </a:ln>
        </p:spPr>
        <p:txBody>
          <a:bodyPr anchorCtr="0" anchor="ctr" bIns="45700" lIns="91425" spcFirstLastPara="1" rIns="91425" wrap="square" tIns="45700">
            <a:normAutofit/>
          </a:bodyPr>
          <a:lstStyle/>
          <a:p>
            <a:pPr indent="0" lvl="0" marL="0" rtl="0" algn="ctr">
              <a:lnSpc>
                <a:spcPct val="150000"/>
              </a:lnSpc>
              <a:spcBef>
                <a:spcPts val="0"/>
              </a:spcBef>
              <a:spcAft>
                <a:spcPts val="0"/>
              </a:spcAft>
              <a:buClr>
                <a:schemeClr val="dk1"/>
              </a:buClr>
              <a:buSzPts val="2400"/>
              <a:buNone/>
            </a:pPr>
            <a:r>
              <a:rPr lang="en-US"/>
              <a:t>2019년 6월 9일</a:t>
            </a:r>
            <a:endParaRPr/>
          </a:p>
          <a:p>
            <a:pPr indent="0" lvl="0" marL="0" rtl="0" algn="ctr">
              <a:lnSpc>
                <a:spcPct val="150000"/>
              </a:lnSpc>
              <a:spcBef>
                <a:spcPts val="1000"/>
              </a:spcBef>
              <a:spcAft>
                <a:spcPts val="0"/>
              </a:spcAft>
              <a:buClr>
                <a:schemeClr val="dk1"/>
              </a:buClr>
              <a:buSzPts val="2400"/>
              <a:buNone/>
            </a:pPr>
            <a:r>
              <a:rPr lang="en-US"/>
              <a:t>성병문</a:t>
            </a:r>
            <a:endParaRPr/>
          </a:p>
          <a:p>
            <a:pPr indent="0" lvl="0" marL="0" rtl="0" algn="ctr">
              <a:lnSpc>
                <a:spcPct val="150000"/>
              </a:lnSpc>
              <a:spcBef>
                <a:spcPts val="1000"/>
              </a:spcBef>
              <a:spcAft>
                <a:spcPts val="0"/>
              </a:spcAft>
              <a:buClr>
                <a:schemeClr val="dk1"/>
              </a:buClr>
              <a:buSzPts val="2400"/>
              <a:buNone/>
            </a:pPr>
            <a:r>
              <a:rPr lang="en-US"/>
              <a:t>한세대학교 자율 비행</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 쿼드콥터 배선 ½ </a:t>
            </a:r>
            <a:endParaRPr/>
          </a:p>
        </p:txBody>
      </p:sp>
      <p:sp>
        <p:nvSpPr>
          <p:cNvPr id="179" name="Google Shape;179;p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180" name="Google Shape;180;p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81" name="Google Shape;181;p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82" name="Google Shape;182;p9"/>
          <p:cNvPicPr preferRelativeResize="0"/>
          <p:nvPr/>
        </p:nvPicPr>
        <p:blipFill rotWithShape="1">
          <a:blip r:embed="rId3">
            <a:alphaModFix/>
          </a:blip>
          <a:srcRect b="0" l="0" r="0" t="0"/>
          <a:stretch/>
        </p:blipFill>
        <p:spPr>
          <a:xfrm>
            <a:off x="901755" y="2058669"/>
            <a:ext cx="3089561" cy="3120303"/>
          </a:xfrm>
          <a:prstGeom prst="rect">
            <a:avLst/>
          </a:prstGeom>
          <a:noFill/>
          <a:ln>
            <a:noFill/>
          </a:ln>
        </p:spPr>
      </p:pic>
      <p:pic>
        <p:nvPicPr>
          <p:cNvPr id="183" name="Google Shape;183;p9"/>
          <p:cNvPicPr preferRelativeResize="0"/>
          <p:nvPr>
            <p:ph idx="1" type="body"/>
          </p:nvPr>
        </p:nvPicPr>
        <p:blipFill rotWithShape="1">
          <a:blip r:embed="rId4">
            <a:alphaModFix/>
          </a:blip>
          <a:srcRect b="0" l="0" r="0" t="0"/>
          <a:stretch/>
        </p:blipFill>
        <p:spPr>
          <a:xfrm>
            <a:off x="4429000" y="1528479"/>
            <a:ext cx="4991797" cy="45250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1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쿼드콥터 배선 2/2 </a:t>
            </a:r>
            <a:endParaRPr/>
          </a:p>
        </p:txBody>
      </p:sp>
      <p:sp>
        <p:nvSpPr>
          <p:cNvPr id="189" name="Google Shape;189;p1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190" name="Google Shape;190;p1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91" name="Google Shape;191;p1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92" name="Google Shape;192;p10"/>
          <p:cNvPicPr preferRelativeResize="0"/>
          <p:nvPr>
            <p:ph idx="1" type="body"/>
          </p:nvPr>
        </p:nvPicPr>
        <p:blipFill rotWithShape="1">
          <a:blip r:embed="rId3">
            <a:alphaModFix/>
          </a:blip>
          <a:srcRect b="0" l="0" r="0" t="0"/>
          <a:stretch/>
        </p:blipFill>
        <p:spPr>
          <a:xfrm>
            <a:off x="2708852" y="1261322"/>
            <a:ext cx="4488295" cy="4921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6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고정익 배선 ½ </a:t>
            </a:r>
            <a:endParaRPr/>
          </a:p>
        </p:txBody>
      </p:sp>
      <p:sp>
        <p:nvSpPr>
          <p:cNvPr id="198" name="Google Shape;198;p6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199" name="Google Shape;199;p66"/>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00" name="Google Shape;200;p6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typical-plane-setup-frame" id="201" name="Google Shape;201;p66"/>
          <p:cNvPicPr preferRelativeResize="0"/>
          <p:nvPr/>
        </p:nvPicPr>
        <p:blipFill rotWithShape="1">
          <a:blip r:embed="rId3">
            <a:alphaModFix/>
          </a:blip>
          <a:srcRect b="0" l="0" r="0" t="0"/>
          <a:stretch/>
        </p:blipFill>
        <p:spPr>
          <a:xfrm>
            <a:off x="1159301" y="765896"/>
            <a:ext cx="7587396" cy="5912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6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Navio2  고정익 배선 2/2 </a:t>
            </a:r>
            <a:endParaRPr/>
          </a:p>
        </p:txBody>
      </p:sp>
      <p:sp>
        <p:nvSpPr>
          <p:cNvPr id="207" name="Google Shape;207;p6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typical-plane-setup-scheme" id="208" name="Google Shape;208;p67"/>
          <p:cNvPicPr preferRelativeResize="0"/>
          <p:nvPr/>
        </p:nvPicPr>
        <p:blipFill rotWithShape="1">
          <a:blip r:embed="rId3">
            <a:alphaModFix/>
          </a:blip>
          <a:srcRect b="0" l="0" r="0" t="0"/>
          <a:stretch/>
        </p:blipFill>
        <p:spPr>
          <a:xfrm>
            <a:off x="1807545" y="861717"/>
            <a:ext cx="6897633" cy="5890578"/>
          </a:xfrm>
          <a:prstGeom prst="rect">
            <a:avLst/>
          </a:prstGeom>
          <a:noFill/>
          <a:ln>
            <a:noFill/>
          </a:ln>
        </p:spPr>
      </p:pic>
      <p:sp>
        <p:nvSpPr>
          <p:cNvPr id="209" name="Google Shape;209;p6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210" name="Google Shape;210;p67"/>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6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Navio2 로버 배선 ½ </a:t>
            </a:r>
            <a:endParaRPr/>
          </a:p>
        </p:txBody>
      </p:sp>
      <p:sp>
        <p:nvSpPr>
          <p:cNvPr id="216" name="Google Shape;216;p6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7" name="Google Shape;217;p6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218" name="Google Shape;218;p68"/>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pic>
        <p:nvPicPr>
          <p:cNvPr descr="typical-rover-setup-frame" id="219" name="Google Shape;219;p68"/>
          <p:cNvPicPr preferRelativeResize="0"/>
          <p:nvPr/>
        </p:nvPicPr>
        <p:blipFill rotWithShape="1">
          <a:blip r:embed="rId3">
            <a:alphaModFix/>
          </a:blip>
          <a:srcRect b="0" l="0" r="0" t="0"/>
          <a:stretch/>
        </p:blipFill>
        <p:spPr>
          <a:xfrm>
            <a:off x="1023337" y="305574"/>
            <a:ext cx="7587395" cy="64159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6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Navio2 로버 배선 2/2  </a:t>
            </a:r>
            <a:endParaRPr/>
          </a:p>
        </p:txBody>
      </p:sp>
      <p:sp>
        <p:nvSpPr>
          <p:cNvPr id="225" name="Google Shape;225;p6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6" name="Google Shape;226;p6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227" name="Google Shape;227;p69"/>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pic>
        <p:nvPicPr>
          <p:cNvPr descr="typical-rover-setup-scheme" id="228" name="Google Shape;228;p69"/>
          <p:cNvPicPr preferRelativeResize="0"/>
          <p:nvPr/>
        </p:nvPicPr>
        <p:blipFill rotWithShape="1">
          <a:blip r:embed="rId3">
            <a:alphaModFix/>
          </a:blip>
          <a:srcRect b="0" l="0" r="0" t="0"/>
          <a:stretch/>
        </p:blipFill>
        <p:spPr>
          <a:xfrm>
            <a:off x="1504183" y="261532"/>
            <a:ext cx="6897633" cy="63403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1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파워 공급 1</a:t>
            </a:r>
            <a:endParaRPr/>
          </a:p>
        </p:txBody>
      </p:sp>
      <p:sp>
        <p:nvSpPr>
          <p:cNvPr id="234" name="Google Shape;234;p11"/>
          <p:cNvSpPr txBox="1"/>
          <p:nvPr>
            <p:ph idx="1" type="body"/>
          </p:nvPr>
        </p:nvSpPr>
        <p:spPr>
          <a:xfrm>
            <a:off x="681038" y="1255271"/>
            <a:ext cx="8543925" cy="2995453"/>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Navio2 should be powered by a power module connected to the “POWER” port on Navio2.</a:t>
            </a:r>
            <a:endParaRPr/>
          </a:p>
          <a:p>
            <a:pPr indent="-514350" lvl="0" marL="514350" rtl="0" algn="l">
              <a:lnSpc>
                <a:spcPct val="100000"/>
              </a:lnSpc>
              <a:spcBef>
                <a:spcPts val="1000"/>
              </a:spcBef>
              <a:spcAft>
                <a:spcPts val="0"/>
              </a:spcAft>
              <a:buClr>
                <a:schemeClr val="dk1"/>
              </a:buClr>
              <a:buSzPts val="2800"/>
              <a:buAutoNum type="arabicPeriod"/>
            </a:pPr>
            <a:r>
              <a:rPr lang="en-US"/>
              <a:t>Navio2 will provide power to the Raspberry Pi. </a:t>
            </a:r>
            <a:endParaRPr/>
          </a:p>
        </p:txBody>
      </p:sp>
      <p:sp>
        <p:nvSpPr>
          <p:cNvPr id="235" name="Google Shape;235;p1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236" name="Google Shape;236;p1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37" name="Google Shape;237;p1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38" name="Google Shape;238;p11"/>
          <p:cNvPicPr preferRelativeResize="0"/>
          <p:nvPr/>
        </p:nvPicPr>
        <p:blipFill rotWithShape="1">
          <a:blip r:embed="rId3">
            <a:alphaModFix/>
          </a:blip>
          <a:srcRect b="0" l="0" r="0" t="0"/>
          <a:stretch/>
        </p:blipFill>
        <p:spPr>
          <a:xfrm rot="-5400000">
            <a:off x="774658" y="3694170"/>
            <a:ext cx="2898774" cy="1722811"/>
          </a:xfrm>
          <a:prstGeom prst="rect">
            <a:avLst/>
          </a:prstGeom>
          <a:noFill/>
          <a:ln>
            <a:noFill/>
          </a:ln>
        </p:spPr>
      </p:pic>
      <p:pic>
        <p:nvPicPr>
          <p:cNvPr descr="Picture of 1.3 Airframe" id="239" name="Google Shape;239;p11"/>
          <p:cNvPicPr preferRelativeResize="0"/>
          <p:nvPr/>
        </p:nvPicPr>
        <p:blipFill rotWithShape="1">
          <a:blip r:embed="rId4">
            <a:alphaModFix/>
          </a:blip>
          <a:srcRect b="0" l="0" r="0" t="0"/>
          <a:stretch/>
        </p:blipFill>
        <p:spPr>
          <a:xfrm>
            <a:off x="4118919" y="3015572"/>
            <a:ext cx="4271460" cy="28476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1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파워 공급 2</a:t>
            </a:r>
            <a:endParaRPr/>
          </a:p>
        </p:txBody>
      </p:sp>
      <p:sp>
        <p:nvSpPr>
          <p:cNvPr id="245" name="Google Shape;245;p1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246" name="Google Shape;246;p1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47" name="Google Shape;247;p1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Picture of 1.3 Airframe" id="248" name="Google Shape;248;p12"/>
          <p:cNvPicPr preferRelativeResize="0"/>
          <p:nvPr/>
        </p:nvPicPr>
        <p:blipFill rotWithShape="1">
          <a:blip r:embed="rId3">
            <a:alphaModFix/>
          </a:blip>
          <a:srcRect b="0" l="0" r="0" t="0"/>
          <a:stretch/>
        </p:blipFill>
        <p:spPr>
          <a:xfrm>
            <a:off x="681038" y="1385135"/>
            <a:ext cx="3786101" cy="2524067"/>
          </a:xfrm>
          <a:prstGeom prst="rect">
            <a:avLst/>
          </a:prstGeom>
          <a:noFill/>
          <a:ln>
            <a:noFill/>
          </a:ln>
        </p:spPr>
      </p:pic>
      <p:pic>
        <p:nvPicPr>
          <p:cNvPr descr="Image result for navio2 battery connection" id="249" name="Google Shape;249;p12"/>
          <p:cNvPicPr preferRelativeResize="0"/>
          <p:nvPr>
            <p:ph idx="1" type="body"/>
          </p:nvPr>
        </p:nvPicPr>
        <p:blipFill rotWithShape="1">
          <a:blip r:embed="rId4">
            <a:alphaModFix/>
          </a:blip>
          <a:srcRect b="0" l="0" r="0" t="0"/>
          <a:stretch/>
        </p:blipFill>
        <p:spPr>
          <a:xfrm>
            <a:off x="2610927" y="2208508"/>
            <a:ext cx="7021840" cy="36482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1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GPS 연결</a:t>
            </a:r>
            <a:endParaRPr/>
          </a:p>
        </p:txBody>
      </p:sp>
      <p:pic>
        <p:nvPicPr>
          <p:cNvPr id="255" name="Google Shape;255;p13"/>
          <p:cNvPicPr preferRelativeResize="0"/>
          <p:nvPr>
            <p:ph idx="1" type="body"/>
          </p:nvPr>
        </p:nvPicPr>
        <p:blipFill rotWithShape="1">
          <a:blip r:embed="rId3">
            <a:alphaModFix/>
          </a:blip>
          <a:srcRect b="0" l="0" r="0" t="0"/>
          <a:stretch/>
        </p:blipFill>
        <p:spPr>
          <a:xfrm>
            <a:off x="2376128" y="2011125"/>
            <a:ext cx="5153744" cy="3410426"/>
          </a:xfrm>
          <a:prstGeom prst="rect">
            <a:avLst/>
          </a:prstGeom>
          <a:noFill/>
          <a:ln>
            <a:noFill/>
          </a:ln>
        </p:spPr>
      </p:pic>
      <p:sp>
        <p:nvSpPr>
          <p:cNvPr id="256" name="Google Shape;256;p1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257" name="Google Shape;257;p1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58" name="Google Shape;258;p1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1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ESC 연결</a:t>
            </a:r>
            <a:endParaRPr/>
          </a:p>
        </p:txBody>
      </p:sp>
      <p:sp>
        <p:nvSpPr>
          <p:cNvPr id="264" name="Google Shape;264;p14"/>
          <p:cNvSpPr txBox="1"/>
          <p:nvPr>
            <p:ph idx="1" type="body"/>
          </p:nvPr>
        </p:nvSpPr>
        <p:spPr>
          <a:xfrm>
            <a:off x="681038" y="1255271"/>
            <a:ext cx="8543925" cy="1784491"/>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380"/>
              <a:buAutoNum type="arabicPeriod"/>
            </a:pPr>
            <a:r>
              <a:rPr lang="en-US" sz="2380"/>
              <a:t>ESCs are connected to RC outputs labeled from 1 to 14 on a 2.54mm header.</a:t>
            </a:r>
            <a:endParaRPr/>
          </a:p>
          <a:p>
            <a:pPr indent="-514350" lvl="0" marL="514350" rtl="0" algn="l">
              <a:lnSpc>
                <a:spcPct val="80000"/>
              </a:lnSpc>
              <a:spcBef>
                <a:spcPts val="1000"/>
              </a:spcBef>
              <a:spcAft>
                <a:spcPts val="0"/>
              </a:spcAft>
              <a:buClr>
                <a:schemeClr val="dk1"/>
              </a:buClr>
              <a:buSzPts val="2380"/>
              <a:buAutoNum type="arabicPeriod"/>
            </a:pPr>
            <a:r>
              <a:rPr lang="en-US" sz="2380"/>
              <a:t>Only one ESC power wire (central) should be connected to Navio2 servo rail, otherwise BECs built in ESCs will heat each other.</a:t>
            </a:r>
            <a:endParaRPr/>
          </a:p>
        </p:txBody>
      </p:sp>
      <p:sp>
        <p:nvSpPr>
          <p:cNvPr id="265" name="Google Shape;265;p1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266" name="Google Shape;266;p1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67" name="Google Shape;267;p1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68" name="Google Shape;268;p14"/>
          <p:cNvPicPr preferRelativeResize="0"/>
          <p:nvPr/>
        </p:nvPicPr>
        <p:blipFill rotWithShape="1">
          <a:blip r:embed="rId3">
            <a:alphaModFix/>
          </a:blip>
          <a:srcRect b="0" l="0" r="0" t="0"/>
          <a:stretch/>
        </p:blipFill>
        <p:spPr>
          <a:xfrm>
            <a:off x="3944319" y="2582463"/>
            <a:ext cx="4795235" cy="36558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2"/>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NAVIO 개요</a:t>
            </a:r>
            <a:endParaRPr/>
          </a:p>
        </p:txBody>
      </p:sp>
      <p:sp>
        <p:nvSpPr>
          <p:cNvPr id="101" name="Google Shape;101;p2"/>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102" name="Google Shape;102;p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103" name="Google Shape;103;p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04" name="Google Shape;104;p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2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solidFill>
                  <a:srgbClr val="FF0000"/>
                </a:solidFill>
              </a:rPr>
              <a:t>고도계 태양광/바람 차단(필수)</a:t>
            </a:r>
            <a:endParaRPr>
              <a:solidFill>
                <a:srgbClr val="FF0000"/>
              </a:solidFill>
            </a:endParaRPr>
          </a:p>
        </p:txBody>
      </p:sp>
      <p:sp>
        <p:nvSpPr>
          <p:cNvPr id="274" name="Google Shape;274;p22"/>
          <p:cNvSpPr txBox="1"/>
          <p:nvPr>
            <p:ph idx="1" type="body"/>
          </p:nvPr>
        </p:nvSpPr>
        <p:spPr>
          <a:xfrm>
            <a:off x="681038" y="1255271"/>
            <a:ext cx="8543925" cy="1973961"/>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380"/>
              <a:buAutoNum type="arabicPeriod"/>
            </a:pPr>
            <a:r>
              <a:rPr lang="en-US" sz="2380"/>
              <a:t>MS5611 barometer (steel cap IC) is sensitive to UV light and might report sudden jumps in altitude under sunlight.</a:t>
            </a:r>
            <a:endParaRPr/>
          </a:p>
          <a:p>
            <a:pPr indent="-514350" lvl="0" marL="514350" rtl="0" algn="l">
              <a:lnSpc>
                <a:spcPct val="90000"/>
              </a:lnSpc>
              <a:spcBef>
                <a:spcPts val="1000"/>
              </a:spcBef>
              <a:spcAft>
                <a:spcPts val="0"/>
              </a:spcAft>
              <a:buClr>
                <a:schemeClr val="dk1"/>
              </a:buClr>
              <a:buSzPts val="2380"/>
              <a:buAutoNum type="arabicPeriod"/>
            </a:pPr>
            <a:r>
              <a:rPr lang="en-US" sz="2380"/>
              <a:t>It is very important to cover it with a piece of open cell foam (something like microphone fabric) or put autopilot in a protective case to protect it both from sunlight and airstreams.</a:t>
            </a:r>
            <a:endParaRPr/>
          </a:p>
        </p:txBody>
      </p:sp>
      <p:sp>
        <p:nvSpPr>
          <p:cNvPr id="275" name="Google Shape;275;p2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276" name="Google Shape;276;p2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77" name="Google Shape;277;p2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78" name="Google Shape;278;p22"/>
          <p:cNvPicPr preferRelativeResize="0"/>
          <p:nvPr/>
        </p:nvPicPr>
        <p:blipFill rotWithShape="1">
          <a:blip r:embed="rId3">
            <a:alphaModFix/>
          </a:blip>
          <a:srcRect b="0" l="0" r="0" t="0"/>
          <a:stretch/>
        </p:blipFill>
        <p:spPr>
          <a:xfrm>
            <a:off x="2866768" y="3229232"/>
            <a:ext cx="4144206" cy="27751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16"/>
          <p:cNvPicPr preferRelativeResize="0"/>
          <p:nvPr/>
        </p:nvPicPr>
        <p:blipFill rotWithShape="1">
          <a:blip r:embed="rId3">
            <a:alphaModFix/>
          </a:blip>
          <a:srcRect b="0" l="0" r="0" t="0"/>
          <a:stretch/>
        </p:blipFill>
        <p:spPr>
          <a:xfrm>
            <a:off x="1262247" y="3304883"/>
            <a:ext cx="3001445" cy="2515662"/>
          </a:xfrm>
          <a:prstGeom prst="rect">
            <a:avLst/>
          </a:prstGeom>
          <a:noFill/>
          <a:ln>
            <a:noFill/>
          </a:ln>
        </p:spPr>
      </p:pic>
      <p:sp>
        <p:nvSpPr>
          <p:cNvPr id="284" name="Google Shape;284;p1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RC input</a:t>
            </a:r>
            <a:endParaRPr/>
          </a:p>
        </p:txBody>
      </p:sp>
      <p:sp>
        <p:nvSpPr>
          <p:cNvPr id="285" name="Google Shape;285;p16"/>
          <p:cNvSpPr txBox="1"/>
          <p:nvPr>
            <p:ph idx="1" type="body"/>
          </p:nvPr>
        </p:nvSpPr>
        <p:spPr>
          <a:xfrm>
            <a:off x="681038" y="1255272"/>
            <a:ext cx="8543925" cy="1851822"/>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590"/>
              <a:buAutoNum type="arabicPeriod"/>
            </a:pPr>
            <a:r>
              <a:rPr lang="en-US" sz="2590"/>
              <a:t>Navio2는 PPM 과 SBUS 형식의 RC 신호만을 지원한다.</a:t>
            </a:r>
            <a:endParaRPr/>
          </a:p>
          <a:p>
            <a:pPr indent="-514350" lvl="0" marL="514350" rtl="0" algn="l">
              <a:lnSpc>
                <a:spcPct val="90000"/>
              </a:lnSpc>
              <a:spcBef>
                <a:spcPts val="1000"/>
              </a:spcBef>
              <a:spcAft>
                <a:spcPts val="0"/>
              </a:spcAft>
              <a:buClr>
                <a:schemeClr val="dk1"/>
              </a:buClr>
              <a:buSzPts val="2590"/>
              <a:buAutoNum type="arabicPeriod"/>
            </a:pPr>
            <a:r>
              <a:rPr lang="en-US" sz="2590"/>
              <a:t>PPM 타입 RC Controller</a:t>
            </a:r>
            <a:endParaRPr/>
          </a:p>
          <a:p>
            <a:pPr indent="-228600" lvl="1" marL="685800" rtl="0" algn="l">
              <a:lnSpc>
                <a:spcPct val="90000"/>
              </a:lnSpc>
              <a:spcBef>
                <a:spcPts val="500"/>
              </a:spcBef>
              <a:spcAft>
                <a:spcPts val="0"/>
              </a:spcAft>
              <a:buClr>
                <a:schemeClr val="dk1"/>
              </a:buClr>
              <a:buSzPts val="2590"/>
              <a:buChar char="•"/>
            </a:pPr>
            <a:r>
              <a:rPr lang="en-US" sz="2590"/>
              <a:t> Frsky Taranis</a:t>
            </a:r>
            <a:endParaRPr/>
          </a:p>
          <a:p>
            <a:pPr indent="-228600" lvl="2" marL="1143000" rtl="0" algn="l">
              <a:lnSpc>
                <a:spcPct val="90000"/>
              </a:lnSpc>
              <a:spcBef>
                <a:spcPts val="500"/>
              </a:spcBef>
              <a:spcAft>
                <a:spcPts val="0"/>
              </a:spcAft>
              <a:buClr>
                <a:schemeClr val="dk1"/>
              </a:buClr>
              <a:buSzPts val="2590"/>
              <a:buChar char="•"/>
            </a:pPr>
            <a:r>
              <a:rPr lang="en-US" sz="2590" u="sng">
                <a:solidFill>
                  <a:schemeClr val="hlink"/>
                </a:solidFill>
                <a:hlinkClick r:id="rId4"/>
              </a:rPr>
              <a:t>https://www.frsky-rc.com/product/taranis-x9d-plus-2/</a:t>
            </a:r>
            <a:endParaRPr sz="2590"/>
          </a:p>
        </p:txBody>
      </p:sp>
      <p:sp>
        <p:nvSpPr>
          <p:cNvPr id="286" name="Google Shape;286;p1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287" name="Google Shape;287;p1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88" name="Google Shape;288;p1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89" name="Google Shape;289;p16"/>
          <p:cNvPicPr preferRelativeResize="0"/>
          <p:nvPr/>
        </p:nvPicPr>
        <p:blipFill rotWithShape="1">
          <a:blip r:embed="rId5">
            <a:alphaModFix/>
          </a:blip>
          <a:srcRect b="0" l="0" r="0" t="0"/>
          <a:stretch/>
        </p:blipFill>
        <p:spPr>
          <a:xfrm>
            <a:off x="4953000" y="3304883"/>
            <a:ext cx="4100772" cy="25457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1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FrSKY X8R과 Navio2 연결 1</a:t>
            </a:r>
            <a:endParaRPr/>
          </a:p>
        </p:txBody>
      </p:sp>
      <p:sp>
        <p:nvSpPr>
          <p:cNvPr id="295" name="Google Shape;295;p1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296" name="Google Shape;296;p1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97" name="Google Shape;297;p1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ttps://community.emlid.com/uploads/default/original/2X/9/944491c7e063d99b32c68958b1761899ea1eacab.jpg" id="298" name="Google Shape;298;p17"/>
          <p:cNvPicPr preferRelativeResize="0"/>
          <p:nvPr>
            <p:ph idx="1" type="body"/>
          </p:nvPr>
        </p:nvPicPr>
        <p:blipFill rotWithShape="1">
          <a:blip r:embed="rId3">
            <a:alphaModFix/>
          </a:blip>
          <a:srcRect b="0" l="0" r="0" t="0"/>
          <a:stretch/>
        </p:blipFill>
        <p:spPr>
          <a:xfrm>
            <a:off x="681038" y="1313359"/>
            <a:ext cx="8543925" cy="4805957"/>
          </a:xfrm>
          <a:prstGeom prst="rect">
            <a:avLst/>
          </a:prstGeom>
          <a:noFill/>
          <a:ln cap="flat" cmpd="sng" w="38100">
            <a:solidFill>
              <a:schemeClr val="accent1"/>
            </a:solidFill>
            <a:prstDash val="solid"/>
            <a:round/>
            <a:headEnd len="sm" w="sm" type="none"/>
            <a:tailEnd len="sm" w="sm" type="none"/>
          </a:ln>
        </p:spPr>
      </p:pic>
      <p:pic>
        <p:nvPicPr>
          <p:cNvPr id="299" name="Google Shape;299;p17"/>
          <p:cNvPicPr preferRelativeResize="0"/>
          <p:nvPr/>
        </p:nvPicPr>
        <p:blipFill rotWithShape="1">
          <a:blip r:embed="rId4">
            <a:alphaModFix/>
          </a:blip>
          <a:srcRect b="0" l="0" r="0" t="0"/>
          <a:stretch/>
        </p:blipFill>
        <p:spPr>
          <a:xfrm>
            <a:off x="452529" y="2346043"/>
            <a:ext cx="3238628" cy="3253657"/>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1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FrSKY X8R과 Navio2 연결 2</a:t>
            </a:r>
            <a:endParaRPr/>
          </a:p>
        </p:txBody>
      </p:sp>
      <p:sp>
        <p:nvSpPr>
          <p:cNvPr id="305" name="Google Shape;305;p1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306" name="Google Shape;306;p1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07" name="Google Shape;307;p1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ttps://community.emlid.com/uploads/default/optimized/2X/3/3b3ecb02ce81586a5f0bf83120629cce72897ebb_2_690x458.jpg" id="308" name="Google Shape;308;p18"/>
          <p:cNvPicPr preferRelativeResize="0"/>
          <p:nvPr>
            <p:ph idx="1" type="body"/>
          </p:nvPr>
        </p:nvPicPr>
        <p:blipFill rotWithShape="1">
          <a:blip r:embed="rId3">
            <a:alphaModFix/>
          </a:blip>
          <a:srcRect b="0" l="0" r="0" t="0"/>
          <a:stretch/>
        </p:blipFill>
        <p:spPr>
          <a:xfrm>
            <a:off x="1322729" y="1306680"/>
            <a:ext cx="7260543" cy="481931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1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Telemetry Modem</a:t>
            </a:r>
            <a:endParaRPr/>
          </a:p>
        </p:txBody>
      </p:sp>
      <p:sp>
        <p:nvSpPr>
          <p:cNvPr id="314" name="Google Shape;314;p19"/>
          <p:cNvSpPr txBox="1"/>
          <p:nvPr>
            <p:ph idx="1" type="body"/>
          </p:nvPr>
        </p:nvSpPr>
        <p:spPr>
          <a:xfrm>
            <a:off x="681038" y="1255271"/>
            <a:ext cx="8543925" cy="1207843"/>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UART radio</a:t>
            </a:r>
            <a:endParaRPr/>
          </a:p>
          <a:p>
            <a:pPr indent="-228600" lvl="1" marL="685800" rtl="0" algn="l">
              <a:lnSpc>
                <a:spcPct val="100000"/>
              </a:lnSpc>
              <a:spcBef>
                <a:spcPts val="500"/>
              </a:spcBef>
              <a:spcAft>
                <a:spcPts val="0"/>
              </a:spcAft>
              <a:buClr>
                <a:schemeClr val="dk1"/>
              </a:buClr>
              <a:buSzPts val="2800"/>
              <a:buChar char="•"/>
            </a:pPr>
            <a:r>
              <a:rPr lang="en-US"/>
              <a:t>For UART port use /dev/ttyAMA0 serial.</a:t>
            </a:r>
            <a:endParaRPr/>
          </a:p>
        </p:txBody>
      </p:sp>
      <p:sp>
        <p:nvSpPr>
          <p:cNvPr id="315" name="Google Shape;315;p1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316" name="Google Shape;316;p1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17" name="Google Shape;317;p1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18" name="Google Shape;318;p19"/>
          <p:cNvPicPr preferRelativeResize="0"/>
          <p:nvPr/>
        </p:nvPicPr>
        <p:blipFill rotWithShape="1">
          <a:blip r:embed="rId3">
            <a:alphaModFix/>
          </a:blip>
          <a:srcRect b="0" l="0" r="0" t="0"/>
          <a:stretch/>
        </p:blipFill>
        <p:spPr>
          <a:xfrm>
            <a:off x="2390813" y="2578634"/>
            <a:ext cx="5670826" cy="36621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pic>
        <p:nvPicPr>
          <p:cNvPr id="323" name="Google Shape;323;p20"/>
          <p:cNvPicPr preferRelativeResize="0"/>
          <p:nvPr/>
        </p:nvPicPr>
        <p:blipFill rotWithShape="1">
          <a:blip r:embed="rId3">
            <a:alphaModFix/>
          </a:blip>
          <a:srcRect b="0" l="0" r="0" t="0"/>
          <a:stretch/>
        </p:blipFill>
        <p:spPr>
          <a:xfrm>
            <a:off x="2252443" y="1255271"/>
            <a:ext cx="5401113" cy="5401113"/>
          </a:xfrm>
          <a:prstGeom prst="rect">
            <a:avLst/>
          </a:prstGeom>
          <a:noFill/>
          <a:ln>
            <a:noFill/>
          </a:ln>
        </p:spPr>
      </p:pic>
      <p:sp>
        <p:nvSpPr>
          <p:cNvPr id="324" name="Google Shape;324;p2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Telemetry Modem</a:t>
            </a:r>
            <a:endParaRPr/>
          </a:p>
        </p:txBody>
      </p:sp>
      <p:sp>
        <p:nvSpPr>
          <p:cNvPr id="325" name="Google Shape;325;p20"/>
          <p:cNvSpPr txBox="1"/>
          <p:nvPr>
            <p:ph idx="1" type="body"/>
          </p:nvPr>
        </p:nvSpPr>
        <p:spPr>
          <a:xfrm>
            <a:off x="681038" y="1255271"/>
            <a:ext cx="8543925" cy="2108714"/>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3DR 무선 텔레 메트리 433MHZ </a:t>
            </a:r>
            <a:endParaRPr/>
          </a:p>
          <a:p>
            <a:pPr indent="-228600" lvl="1" marL="685800" rtl="0" algn="l">
              <a:lnSpc>
                <a:spcPct val="100000"/>
              </a:lnSpc>
              <a:spcBef>
                <a:spcPts val="500"/>
              </a:spcBef>
              <a:spcAft>
                <a:spcPts val="0"/>
              </a:spcAft>
              <a:buClr>
                <a:schemeClr val="dk1"/>
              </a:buClr>
              <a:buSzPts val="1800"/>
              <a:buChar char="•"/>
            </a:pPr>
            <a:r>
              <a:rPr lang="en-US" sz="1800" u="sng">
                <a:solidFill>
                  <a:schemeClr val="hlink"/>
                </a:solidFill>
                <a:hlinkClick r:id="rId4"/>
              </a:rPr>
              <a:t>https://www.banggood.com/ko/New-Upgraded-V2_0-3DR-Radio-Telemetry-433MHZ-915MHZ-Data-Transmission-Module-For-APM-Pixhawk-PX4-p-1304758.html?ID=510651&amp;cur_warehouse=CN</a:t>
            </a:r>
            <a:r>
              <a:rPr lang="en-US" sz="1800"/>
              <a:t> </a:t>
            </a:r>
            <a:endParaRPr sz="1800"/>
          </a:p>
          <a:p>
            <a:pPr indent="-336550" lvl="0" marL="514350" rtl="0" algn="l">
              <a:lnSpc>
                <a:spcPct val="100000"/>
              </a:lnSpc>
              <a:spcBef>
                <a:spcPts val="1000"/>
              </a:spcBef>
              <a:spcAft>
                <a:spcPts val="0"/>
              </a:spcAft>
              <a:buClr>
                <a:schemeClr val="dk1"/>
              </a:buClr>
              <a:buSzPts val="2800"/>
              <a:buNone/>
            </a:pPr>
            <a:r>
              <a:t/>
            </a:r>
            <a:endParaRPr/>
          </a:p>
        </p:txBody>
      </p:sp>
      <p:sp>
        <p:nvSpPr>
          <p:cNvPr id="326" name="Google Shape;326;p2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327" name="Google Shape;327;p2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28" name="Google Shape;328;p2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2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Telemetry 연결 예시</a:t>
            </a:r>
            <a:endParaRPr/>
          </a:p>
        </p:txBody>
      </p:sp>
      <p:sp>
        <p:nvSpPr>
          <p:cNvPr id="334" name="Google Shape;334;p2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335" name="Google Shape;335;p2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36" name="Google Shape;336;p2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37" name="Google Shape;337;p21"/>
          <p:cNvPicPr preferRelativeResize="0"/>
          <p:nvPr>
            <p:ph idx="1" type="body"/>
          </p:nvPr>
        </p:nvPicPr>
        <p:blipFill rotWithShape="1">
          <a:blip r:embed="rId3">
            <a:alphaModFix/>
          </a:blip>
          <a:srcRect b="0" l="0" r="0" t="0"/>
          <a:stretch/>
        </p:blipFill>
        <p:spPr>
          <a:xfrm>
            <a:off x="1685714" y="1122929"/>
            <a:ext cx="6534572" cy="518681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2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진동 방지 받침대 1</a:t>
            </a:r>
            <a:endParaRPr/>
          </a:p>
        </p:txBody>
      </p:sp>
      <p:sp>
        <p:nvSpPr>
          <p:cNvPr id="343" name="Google Shape;343;p23"/>
          <p:cNvSpPr txBox="1"/>
          <p:nvPr>
            <p:ph idx="1" type="body"/>
          </p:nvPr>
        </p:nvSpPr>
        <p:spPr>
          <a:xfrm>
            <a:off x="681038" y="1255271"/>
            <a:ext cx="8543925" cy="1941010"/>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We have designed an anti-vibration for Navio that can be easily 3D printed.</a:t>
            </a:r>
            <a:endParaRPr/>
          </a:p>
          <a:p>
            <a:pPr indent="-514350" lvl="0" marL="514350" rtl="0" algn="l">
              <a:lnSpc>
                <a:spcPct val="100000"/>
              </a:lnSpc>
              <a:spcBef>
                <a:spcPts val="1000"/>
              </a:spcBef>
              <a:spcAft>
                <a:spcPts val="0"/>
              </a:spcAft>
              <a:buClr>
                <a:schemeClr val="dk1"/>
              </a:buClr>
              <a:buSzPts val="2800"/>
              <a:buAutoNum type="arabicPeriod"/>
            </a:pPr>
            <a:r>
              <a:rPr lang="en-US"/>
              <a:t>It significantly simplifies mounting and eliminates vibrations.</a:t>
            </a:r>
            <a:endParaRPr/>
          </a:p>
        </p:txBody>
      </p:sp>
      <p:sp>
        <p:nvSpPr>
          <p:cNvPr id="344" name="Google Shape;344;p2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345" name="Google Shape;345;p2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46" name="Google Shape;346;p2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47" name="Google Shape;347;p23"/>
          <p:cNvPicPr preferRelativeResize="0"/>
          <p:nvPr/>
        </p:nvPicPr>
        <p:blipFill rotWithShape="1">
          <a:blip r:embed="rId3">
            <a:alphaModFix/>
          </a:blip>
          <a:srcRect b="0" l="0" r="0" t="0"/>
          <a:stretch/>
        </p:blipFill>
        <p:spPr>
          <a:xfrm>
            <a:off x="1105241" y="3569956"/>
            <a:ext cx="3435512" cy="2204768"/>
          </a:xfrm>
          <a:prstGeom prst="rect">
            <a:avLst/>
          </a:prstGeom>
          <a:noFill/>
          <a:ln>
            <a:noFill/>
          </a:ln>
        </p:spPr>
      </p:pic>
      <p:pic>
        <p:nvPicPr>
          <p:cNvPr id="348" name="Google Shape;348;p23"/>
          <p:cNvPicPr preferRelativeResize="0"/>
          <p:nvPr/>
        </p:nvPicPr>
        <p:blipFill rotWithShape="1">
          <a:blip r:embed="rId4">
            <a:alphaModFix/>
          </a:blip>
          <a:srcRect b="0" l="0" r="0" t="0"/>
          <a:stretch/>
        </p:blipFill>
        <p:spPr>
          <a:xfrm>
            <a:off x="5003536" y="3141105"/>
            <a:ext cx="4221426" cy="29244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2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진동 방지 받침대 2</a:t>
            </a:r>
            <a:endParaRPr/>
          </a:p>
        </p:txBody>
      </p:sp>
      <p:sp>
        <p:nvSpPr>
          <p:cNvPr id="354" name="Google Shape;354;p24"/>
          <p:cNvSpPr txBox="1"/>
          <p:nvPr>
            <p:ph idx="1" type="body"/>
          </p:nvPr>
        </p:nvSpPr>
        <p:spPr>
          <a:xfrm>
            <a:off x="681038" y="1255270"/>
            <a:ext cx="8543925" cy="1850113"/>
          </a:xfrm>
          <a:prstGeom prst="rect">
            <a:avLst/>
          </a:prstGeom>
          <a:noFill/>
          <a:ln>
            <a:noFill/>
          </a:ln>
        </p:spPr>
        <p:txBody>
          <a:bodyPr anchorCtr="0" anchor="t" bIns="45700" lIns="91425" spcFirstLastPara="1" rIns="91425" wrap="square" tIns="45700">
            <a:normAutofit/>
          </a:bodyPr>
          <a:lstStyle/>
          <a:p>
            <a:pPr indent="-514350" lvl="0" marL="514350" rtl="0" algn="l">
              <a:lnSpc>
                <a:spcPct val="70000"/>
              </a:lnSpc>
              <a:spcBef>
                <a:spcPts val="0"/>
              </a:spcBef>
              <a:spcAft>
                <a:spcPts val="0"/>
              </a:spcAft>
              <a:buClr>
                <a:schemeClr val="dk1"/>
              </a:buClr>
              <a:buSzPts val="1540"/>
              <a:buAutoNum type="arabicPeriod"/>
            </a:pPr>
            <a:r>
              <a:rPr lang="en-US" sz="1540"/>
              <a:t>STL Files</a:t>
            </a:r>
            <a:endParaRPr/>
          </a:p>
          <a:p>
            <a:pPr indent="-228600" lvl="1" marL="685800" rtl="0" algn="l">
              <a:lnSpc>
                <a:spcPct val="70000"/>
              </a:lnSpc>
              <a:spcBef>
                <a:spcPts val="500"/>
              </a:spcBef>
              <a:spcAft>
                <a:spcPts val="0"/>
              </a:spcAft>
              <a:buClr>
                <a:schemeClr val="dk1"/>
              </a:buClr>
              <a:buSzPts val="1540"/>
              <a:buChar char="•"/>
            </a:pPr>
            <a:r>
              <a:rPr lang="en-US" sz="1540"/>
              <a:t>Top</a:t>
            </a:r>
            <a:endParaRPr/>
          </a:p>
          <a:p>
            <a:pPr indent="-228600" lvl="2" marL="1143000" rtl="0" algn="l">
              <a:lnSpc>
                <a:spcPct val="70000"/>
              </a:lnSpc>
              <a:spcBef>
                <a:spcPts val="500"/>
              </a:spcBef>
              <a:spcAft>
                <a:spcPts val="0"/>
              </a:spcAft>
              <a:buClr>
                <a:schemeClr val="dk1"/>
              </a:buClr>
              <a:buSzPts val="1540"/>
              <a:buChar char="•"/>
            </a:pPr>
            <a:r>
              <a:rPr lang="en-US" sz="1540" u="sng">
                <a:solidFill>
                  <a:schemeClr val="hlink"/>
                </a:solidFill>
                <a:hlinkClick r:id="rId3"/>
              </a:rPr>
              <a:t>https://github.com/emlid/hardware/blob/master/VibroNavio2top_rev_A.STL</a:t>
            </a:r>
            <a:endParaRPr sz="1540"/>
          </a:p>
          <a:p>
            <a:pPr indent="-228600" lvl="1" marL="685800" rtl="0" algn="l">
              <a:lnSpc>
                <a:spcPct val="70000"/>
              </a:lnSpc>
              <a:spcBef>
                <a:spcPts val="500"/>
              </a:spcBef>
              <a:spcAft>
                <a:spcPts val="0"/>
              </a:spcAft>
              <a:buClr>
                <a:schemeClr val="dk1"/>
              </a:buClr>
              <a:buSzPts val="1540"/>
              <a:buChar char="•"/>
            </a:pPr>
            <a:r>
              <a:rPr lang="en-US" sz="1540"/>
              <a:t>Bottom</a:t>
            </a:r>
            <a:endParaRPr/>
          </a:p>
          <a:p>
            <a:pPr indent="-228600" lvl="2" marL="1143000" rtl="0" algn="l">
              <a:lnSpc>
                <a:spcPct val="70000"/>
              </a:lnSpc>
              <a:spcBef>
                <a:spcPts val="500"/>
              </a:spcBef>
              <a:spcAft>
                <a:spcPts val="0"/>
              </a:spcAft>
              <a:buClr>
                <a:schemeClr val="dk1"/>
              </a:buClr>
              <a:buSzPts val="1540"/>
              <a:buChar char="•"/>
            </a:pPr>
            <a:r>
              <a:rPr lang="en-US" sz="1540" u="sng">
                <a:solidFill>
                  <a:schemeClr val="hlink"/>
                </a:solidFill>
                <a:hlinkClick r:id="rId4"/>
              </a:rPr>
              <a:t>https://github.com/emlid/hardware/blob/master/VibroNavio2bot_rev_A.STL</a:t>
            </a:r>
            <a:endParaRPr sz="1540"/>
          </a:p>
          <a:p>
            <a:pPr indent="-514350" lvl="0" marL="514350" rtl="0" algn="l">
              <a:lnSpc>
                <a:spcPct val="70000"/>
              </a:lnSpc>
              <a:spcBef>
                <a:spcPts val="1000"/>
              </a:spcBef>
              <a:spcAft>
                <a:spcPts val="0"/>
              </a:spcAft>
              <a:buClr>
                <a:schemeClr val="dk1"/>
              </a:buClr>
              <a:buSzPts val="1540"/>
              <a:buAutoNum type="arabicPeriod"/>
            </a:pPr>
            <a:r>
              <a:rPr lang="en-US" sz="1540"/>
              <a:t> You will also need 8 blue vibration damping balls from Hobbyking </a:t>
            </a:r>
            <a:endParaRPr/>
          </a:p>
          <a:p>
            <a:pPr indent="-228600" lvl="1" marL="685800" rtl="0" algn="l">
              <a:lnSpc>
                <a:spcPct val="70000"/>
              </a:lnSpc>
              <a:spcBef>
                <a:spcPts val="500"/>
              </a:spcBef>
              <a:spcAft>
                <a:spcPts val="0"/>
              </a:spcAft>
              <a:buClr>
                <a:schemeClr val="dk1"/>
              </a:buClr>
              <a:buSzPts val="1540"/>
              <a:buChar char="•"/>
            </a:pPr>
            <a:r>
              <a:rPr lang="en-US" sz="1540" u="sng">
                <a:solidFill>
                  <a:schemeClr val="hlink"/>
                </a:solidFill>
                <a:hlinkClick r:id="rId5"/>
              </a:rPr>
              <a:t>https://hobbyking.com/en_us/vibration-damping-ball-65g-bag-of-8.html</a:t>
            </a:r>
            <a:endParaRPr sz="1540"/>
          </a:p>
          <a:p>
            <a:pPr indent="-130809" lvl="1" marL="685800" rtl="0" algn="l">
              <a:lnSpc>
                <a:spcPct val="70000"/>
              </a:lnSpc>
              <a:spcBef>
                <a:spcPts val="500"/>
              </a:spcBef>
              <a:spcAft>
                <a:spcPts val="0"/>
              </a:spcAft>
              <a:buClr>
                <a:schemeClr val="dk1"/>
              </a:buClr>
              <a:buSzPts val="1540"/>
              <a:buNone/>
            </a:pPr>
            <a:r>
              <a:t/>
            </a:r>
            <a:endParaRPr sz="1540"/>
          </a:p>
        </p:txBody>
      </p:sp>
      <p:sp>
        <p:nvSpPr>
          <p:cNvPr id="355" name="Google Shape;355;p2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356" name="Google Shape;356;p2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57" name="Google Shape;357;p2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58" name="Google Shape;358;p24"/>
          <p:cNvPicPr preferRelativeResize="0"/>
          <p:nvPr/>
        </p:nvPicPr>
        <p:blipFill rotWithShape="1">
          <a:blip r:embed="rId6">
            <a:alphaModFix/>
          </a:blip>
          <a:srcRect b="0" l="0" r="0" t="0"/>
          <a:stretch/>
        </p:blipFill>
        <p:spPr>
          <a:xfrm>
            <a:off x="6248029" y="4212162"/>
            <a:ext cx="2491525" cy="2119656"/>
          </a:xfrm>
          <a:prstGeom prst="rect">
            <a:avLst/>
          </a:prstGeom>
          <a:noFill/>
          <a:ln>
            <a:noFill/>
          </a:ln>
        </p:spPr>
      </p:pic>
      <p:pic>
        <p:nvPicPr>
          <p:cNvPr id="359" name="Google Shape;359;p24"/>
          <p:cNvPicPr preferRelativeResize="0"/>
          <p:nvPr/>
        </p:nvPicPr>
        <p:blipFill rotWithShape="1">
          <a:blip r:embed="rId7">
            <a:alphaModFix/>
          </a:blip>
          <a:srcRect b="0" l="0" r="0" t="0"/>
          <a:stretch/>
        </p:blipFill>
        <p:spPr>
          <a:xfrm>
            <a:off x="544153" y="3654821"/>
            <a:ext cx="3495595" cy="2152092"/>
          </a:xfrm>
          <a:prstGeom prst="rect">
            <a:avLst/>
          </a:prstGeom>
          <a:noFill/>
          <a:ln>
            <a:noFill/>
          </a:ln>
        </p:spPr>
      </p:pic>
      <p:pic>
        <p:nvPicPr>
          <p:cNvPr id="360" name="Google Shape;360;p24"/>
          <p:cNvPicPr preferRelativeResize="0"/>
          <p:nvPr/>
        </p:nvPicPr>
        <p:blipFill rotWithShape="1">
          <a:blip r:embed="rId8">
            <a:alphaModFix/>
          </a:blip>
          <a:srcRect b="0" l="0" r="0" t="0"/>
          <a:stretch/>
        </p:blipFill>
        <p:spPr>
          <a:xfrm>
            <a:off x="4434264" y="3328404"/>
            <a:ext cx="2487301" cy="2138762"/>
          </a:xfrm>
          <a:prstGeom prst="rect">
            <a:avLst/>
          </a:prstGeom>
          <a:noFill/>
          <a:ln>
            <a:noFill/>
          </a:ln>
        </p:spPr>
      </p:pic>
      <p:pic>
        <p:nvPicPr>
          <p:cNvPr id="361" name="Google Shape;361;p24"/>
          <p:cNvPicPr preferRelativeResize="0"/>
          <p:nvPr/>
        </p:nvPicPr>
        <p:blipFill rotWithShape="1">
          <a:blip r:embed="rId9">
            <a:alphaModFix/>
          </a:blip>
          <a:srcRect b="0" l="0" r="0" t="0"/>
          <a:stretch/>
        </p:blipFill>
        <p:spPr>
          <a:xfrm>
            <a:off x="7413901" y="3031271"/>
            <a:ext cx="2205578" cy="14780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2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케이스</a:t>
            </a:r>
            <a:endParaRPr/>
          </a:p>
        </p:txBody>
      </p:sp>
      <p:sp>
        <p:nvSpPr>
          <p:cNvPr id="367" name="Google Shape;367;p25"/>
          <p:cNvSpPr txBox="1"/>
          <p:nvPr>
            <p:ph idx="1" type="body"/>
          </p:nvPr>
        </p:nvSpPr>
        <p:spPr>
          <a:xfrm>
            <a:off x="681038" y="1255271"/>
            <a:ext cx="8543925" cy="2822459"/>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000"/>
              <a:buAutoNum type="arabicPeriod"/>
            </a:pPr>
            <a:r>
              <a:rPr lang="en-US" sz="2000" u="sng">
                <a:solidFill>
                  <a:schemeClr val="hlink"/>
                </a:solidFill>
                <a:hlinkClick r:id="rId3"/>
              </a:rPr>
              <a:t>https://www.thingiverse.com/thing:3712499?fbclid=IwAR0q23hTFudF2WR6drXF0MihutdcCVjp1nGQSJyXfh7dTh9L-Sk7-IEVzkE</a:t>
            </a:r>
            <a:endParaRPr sz="2000"/>
          </a:p>
          <a:p>
            <a:pPr indent="-514350" lvl="0" marL="514350" rtl="0" algn="l">
              <a:lnSpc>
                <a:spcPct val="100000"/>
              </a:lnSpc>
              <a:spcBef>
                <a:spcPts val="1000"/>
              </a:spcBef>
              <a:spcAft>
                <a:spcPts val="0"/>
              </a:spcAft>
              <a:buClr>
                <a:schemeClr val="dk1"/>
              </a:buClr>
              <a:buSzPts val="2000"/>
              <a:buAutoNum type="arabicPeriod"/>
            </a:pPr>
            <a:r>
              <a:rPr lang="en-US" sz="2000" u="sng">
                <a:solidFill>
                  <a:schemeClr val="hlink"/>
                </a:solidFill>
                <a:hlinkClick r:id="rId4"/>
              </a:rPr>
              <a:t>https://www.thingiverse.com/thing:3714695?fbclid=IwAR2kpwI0rKJyGNhlsDpJ_Qi9enSqlocVV1SZ8qa6bXuRHgcDlFpWOtUVXCo</a:t>
            </a:r>
            <a:endParaRPr sz="2000"/>
          </a:p>
        </p:txBody>
      </p:sp>
      <p:sp>
        <p:nvSpPr>
          <p:cNvPr id="368" name="Google Shape;368;p2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369" name="Google Shape;369;p2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70" name="Google Shape;370;p2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71" name="Google Shape;371;p25"/>
          <p:cNvPicPr preferRelativeResize="0"/>
          <p:nvPr/>
        </p:nvPicPr>
        <p:blipFill rotWithShape="1">
          <a:blip r:embed="rId5">
            <a:alphaModFix/>
          </a:blip>
          <a:srcRect b="0" l="0" r="0" t="0"/>
          <a:stretch/>
        </p:blipFill>
        <p:spPr>
          <a:xfrm rot="-5400000">
            <a:off x="3059602" y="2925477"/>
            <a:ext cx="3078343" cy="30940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a:t>
            </a:r>
            <a:endParaRPr/>
          </a:p>
        </p:txBody>
      </p:sp>
      <p:sp>
        <p:nvSpPr>
          <p:cNvPr id="110" name="Google Shape;110;p3"/>
          <p:cNvSpPr txBox="1"/>
          <p:nvPr>
            <p:ph idx="1" type="body"/>
          </p:nvPr>
        </p:nvSpPr>
        <p:spPr>
          <a:xfrm>
            <a:off x="681038" y="1255271"/>
            <a:ext cx="8543923" cy="4931345"/>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홈페이지</a:t>
            </a:r>
            <a:endParaRPr/>
          </a:p>
          <a:p>
            <a:pPr indent="-228600" lvl="1" marL="685800" rtl="0" algn="l">
              <a:lnSpc>
                <a:spcPct val="100000"/>
              </a:lnSpc>
              <a:spcBef>
                <a:spcPts val="500"/>
              </a:spcBef>
              <a:spcAft>
                <a:spcPts val="0"/>
              </a:spcAft>
              <a:buClr>
                <a:schemeClr val="hlink"/>
              </a:buClr>
              <a:buSzPts val="2800"/>
              <a:buChar char="•"/>
            </a:pPr>
            <a:r>
              <a:rPr lang="en-US" u="sng">
                <a:solidFill>
                  <a:schemeClr val="hlink"/>
                </a:solidFill>
                <a:hlinkClick r:id="rId3"/>
              </a:rPr>
              <a:t>https://emlid.com/navio/</a:t>
            </a:r>
            <a:endParaRPr u="sng">
              <a:solidFill>
                <a:schemeClr val="hlink"/>
              </a:solidFill>
              <a:hlinkClick r:id="rId4"/>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5"/>
              </a:rPr>
              <a:t>https://docs.emlid.com/navio2/</a:t>
            </a:r>
            <a:endParaRPr/>
          </a:p>
          <a:p>
            <a:pPr indent="-514350" lvl="0" marL="514350" rtl="0" algn="l">
              <a:lnSpc>
                <a:spcPct val="100000"/>
              </a:lnSpc>
              <a:spcBef>
                <a:spcPts val="1000"/>
              </a:spcBef>
              <a:spcAft>
                <a:spcPts val="0"/>
              </a:spcAft>
              <a:buClr>
                <a:schemeClr val="dk1"/>
              </a:buClr>
              <a:buSzPts val="2800"/>
              <a:buAutoNum type="arabicPeriod"/>
            </a:pPr>
            <a:r>
              <a:rPr lang="en-US"/>
              <a:t>What is NAVIO2?</a:t>
            </a:r>
            <a:endParaRPr/>
          </a:p>
          <a:p>
            <a:pPr indent="-228600" lvl="1" marL="685800" rtl="0" algn="l">
              <a:lnSpc>
                <a:spcPct val="100000"/>
              </a:lnSpc>
              <a:spcBef>
                <a:spcPts val="500"/>
              </a:spcBef>
              <a:spcAft>
                <a:spcPts val="0"/>
              </a:spcAft>
              <a:buClr>
                <a:schemeClr val="dk1"/>
              </a:buClr>
              <a:buSzPts val="2800"/>
              <a:buChar char="•"/>
            </a:pPr>
            <a:r>
              <a:rPr lang="en-US"/>
              <a:t>Autopilot HAT(Hardware Attached on Top) for Raspberry Pi</a:t>
            </a:r>
            <a:endParaRPr/>
          </a:p>
          <a:p>
            <a:pPr indent="-228600" lvl="1" marL="685800" rtl="0" algn="l">
              <a:lnSpc>
                <a:spcPct val="100000"/>
              </a:lnSpc>
              <a:spcBef>
                <a:spcPts val="500"/>
              </a:spcBef>
              <a:spcAft>
                <a:spcPts val="0"/>
              </a:spcAft>
              <a:buClr>
                <a:schemeClr val="dk1"/>
              </a:buClr>
              <a:buSzPts val="2800"/>
              <a:buChar char="•"/>
            </a:pPr>
            <a:r>
              <a:rPr lang="en-US"/>
              <a:t>Powered by ArduPilot and ROS</a:t>
            </a:r>
            <a:endParaRPr/>
          </a:p>
          <a:p>
            <a:pPr indent="-228600" lvl="1" marL="685800" rtl="0" algn="l">
              <a:lnSpc>
                <a:spcPct val="100000"/>
              </a:lnSpc>
              <a:spcBef>
                <a:spcPts val="500"/>
              </a:spcBef>
              <a:spcAft>
                <a:spcPts val="0"/>
              </a:spcAft>
              <a:buClr>
                <a:schemeClr val="dk1"/>
              </a:buClr>
              <a:buSzPts val="2800"/>
              <a:buChar char="•"/>
            </a:pPr>
            <a:r>
              <a:rPr lang="en-US"/>
              <a:t>Supports PX4</a:t>
            </a:r>
            <a:endParaRPr/>
          </a:p>
          <a:p>
            <a:pPr indent="-228600" lvl="1" marL="685800" rtl="0" algn="l">
              <a:lnSpc>
                <a:spcPct val="100000"/>
              </a:lnSpc>
              <a:spcBef>
                <a:spcPts val="500"/>
              </a:spcBef>
              <a:spcAft>
                <a:spcPts val="0"/>
              </a:spcAft>
              <a:buClr>
                <a:schemeClr val="dk1"/>
              </a:buClr>
              <a:buSzPts val="2800"/>
              <a:buChar char="•"/>
            </a:pPr>
            <a:r>
              <a:rPr lang="en-US"/>
              <a:t>$ 168</a:t>
            </a:r>
            <a:endParaRPr/>
          </a:p>
          <a:p>
            <a:pPr indent="-228600" lvl="1" marL="685800" rtl="0" algn="l">
              <a:lnSpc>
                <a:spcPct val="100000"/>
              </a:lnSpc>
              <a:spcBef>
                <a:spcPts val="500"/>
              </a:spcBef>
              <a:spcAft>
                <a:spcPts val="0"/>
              </a:spcAft>
              <a:buClr>
                <a:schemeClr val="dk1"/>
              </a:buClr>
              <a:buSzPts val="2800"/>
              <a:buChar char="•"/>
            </a:pPr>
            <a:r>
              <a:rPr lang="en-US"/>
              <a:t>Turn your Raspberry Pi® into a drone controller</a:t>
            </a:r>
            <a:endParaRPr/>
          </a:p>
          <a:p>
            <a:pPr indent="-336550" lvl="0" marL="514350" rtl="0" algn="l">
              <a:lnSpc>
                <a:spcPct val="100000"/>
              </a:lnSpc>
              <a:spcBef>
                <a:spcPts val="1000"/>
              </a:spcBef>
              <a:spcAft>
                <a:spcPts val="0"/>
              </a:spcAft>
              <a:buClr>
                <a:schemeClr val="dk1"/>
              </a:buClr>
              <a:buSzPts val="2800"/>
              <a:buNone/>
            </a:pPr>
            <a:r>
              <a:t/>
            </a:r>
            <a:endParaRPr/>
          </a:p>
          <a:p>
            <a:pPr indent="-336550" lvl="0" marL="514350" rtl="0" algn="l">
              <a:lnSpc>
                <a:spcPct val="100000"/>
              </a:lnSpc>
              <a:spcBef>
                <a:spcPts val="1000"/>
              </a:spcBef>
              <a:spcAft>
                <a:spcPts val="0"/>
              </a:spcAft>
              <a:buClr>
                <a:schemeClr val="dk1"/>
              </a:buClr>
              <a:buSzPts val="2800"/>
              <a:buNone/>
            </a:pPr>
            <a:r>
              <a:t/>
            </a:r>
            <a:endParaRPr/>
          </a:p>
          <a:p>
            <a:pPr indent="-336550" lvl="0" marL="514350" rtl="0" algn="l">
              <a:lnSpc>
                <a:spcPct val="100000"/>
              </a:lnSpc>
              <a:spcBef>
                <a:spcPts val="1000"/>
              </a:spcBef>
              <a:spcAft>
                <a:spcPts val="0"/>
              </a:spcAft>
              <a:buClr>
                <a:schemeClr val="dk1"/>
              </a:buClr>
              <a:buSzPts val="2800"/>
              <a:buNone/>
            </a:pPr>
            <a:r>
              <a:t/>
            </a:r>
            <a:endParaRPr/>
          </a:p>
        </p:txBody>
      </p:sp>
      <p:sp>
        <p:nvSpPr>
          <p:cNvPr id="111" name="Google Shape;111;p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112" name="Google Shape;112;p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13" name="Google Shape;113;p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Emlid Navio2 â Raspberry Pi autopilot HAT powered by ArduPilot &amp; ROS" id="114" name="Google Shape;114;p3"/>
          <p:cNvPicPr preferRelativeResize="0"/>
          <p:nvPr/>
        </p:nvPicPr>
        <p:blipFill rotWithShape="1">
          <a:blip r:embed="rId6">
            <a:alphaModFix/>
          </a:blip>
          <a:srcRect b="0" l="0" r="0" t="0"/>
          <a:stretch/>
        </p:blipFill>
        <p:spPr>
          <a:xfrm rot="-5400000">
            <a:off x="6531505" y="-179933"/>
            <a:ext cx="2789018" cy="36427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26"/>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NAVIO S/W</a:t>
            </a:r>
            <a:endParaRPr/>
          </a:p>
        </p:txBody>
      </p:sp>
      <p:sp>
        <p:nvSpPr>
          <p:cNvPr id="377" name="Google Shape;377;p26"/>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라즈비안 운영체제 설정</a:t>
            </a:r>
            <a:endParaRPr/>
          </a:p>
          <a:p>
            <a:pPr indent="0" lvl="0" marL="0" rtl="0" algn="ctr">
              <a:lnSpc>
                <a:spcPct val="100000"/>
              </a:lnSpc>
              <a:spcBef>
                <a:spcPts val="1000"/>
              </a:spcBef>
              <a:spcAft>
                <a:spcPts val="0"/>
              </a:spcAft>
              <a:buClr>
                <a:schemeClr val="dk1"/>
              </a:buClr>
              <a:buSzPts val="2400"/>
              <a:buNone/>
            </a:pPr>
            <a:r>
              <a:rPr lang="en-US"/>
              <a:t>ardupilot 설정</a:t>
            </a:r>
            <a:endParaRPr/>
          </a:p>
        </p:txBody>
      </p:sp>
      <p:sp>
        <p:nvSpPr>
          <p:cNvPr id="378" name="Google Shape;378;p2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379" name="Google Shape;379;p2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80" name="Google Shape;380;p2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27"/>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라즈비안 운영체제 설정</a:t>
            </a:r>
            <a:endParaRPr/>
          </a:p>
        </p:txBody>
      </p:sp>
      <p:sp>
        <p:nvSpPr>
          <p:cNvPr id="386" name="Google Shape;386;p27"/>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라즈비안 운영체제 설치</a:t>
            </a:r>
            <a:endParaRPr/>
          </a:p>
          <a:p>
            <a:pPr indent="0" lvl="0" marL="0" rtl="0" algn="ctr">
              <a:lnSpc>
                <a:spcPct val="100000"/>
              </a:lnSpc>
              <a:spcBef>
                <a:spcPts val="1000"/>
              </a:spcBef>
              <a:spcAft>
                <a:spcPts val="0"/>
              </a:spcAft>
              <a:buClr>
                <a:schemeClr val="dk1"/>
              </a:buClr>
              <a:buSzPts val="2400"/>
              <a:buNone/>
            </a:pPr>
            <a:r>
              <a:rPr lang="en-US"/>
              <a:t>라즈비안 환경 설정(Wi-Fi)</a:t>
            </a:r>
            <a:endParaRPr/>
          </a:p>
          <a:p>
            <a:pPr indent="0" lvl="0" marL="0" rtl="0" algn="ctr">
              <a:lnSpc>
                <a:spcPct val="100000"/>
              </a:lnSpc>
              <a:spcBef>
                <a:spcPts val="1000"/>
              </a:spcBef>
              <a:spcAft>
                <a:spcPts val="0"/>
              </a:spcAft>
              <a:buClr>
                <a:schemeClr val="dk1"/>
              </a:buClr>
              <a:buSzPts val="2400"/>
              <a:buNone/>
            </a:pPr>
            <a:r>
              <a:rPr lang="en-US"/>
              <a:t>ardupilot 설정</a:t>
            </a:r>
            <a:endParaRPr/>
          </a:p>
        </p:txBody>
      </p:sp>
      <p:sp>
        <p:nvSpPr>
          <p:cNvPr id="387" name="Google Shape;387;p2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388" name="Google Shape;388;p2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89" name="Google Shape;389;p2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2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나비오 S/W 설치</a:t>
            </a:r>
            <a:endParaRPr/>
          </a:p>
        </p:txBody>
      </p:sp>
      <p:sp>
        <p:nvSpPr>
          <p:cNvPr id="395" name="Google Shape;395;p28"/>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공식 문서</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https://docs.emlid.com/navio2/</a:t>
            </a:r>
            <a:endParaRPr/>
          </a:p>
        </p:txBody>
      </p:sp>
      <p:sp>
        <p:nvSpPr>
          <p:cNvPr id="396" name="Google Shape;396;p2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397" name="Google Shape;397;p2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98" name="Google Shape;398;p2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2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라즈비안 설치</a:t>
            </a:r>
            <a:endParaRPr/>
          </a:p>
        </p:txBody>
      </p:sp>
      <p:sp>
        <p:nvSpPr>
          <p:cNvPr id="404" name="Google Shape;404;p29"/>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기설정된 라즈비안 이미지 다운로드</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http://files.emlid.com/images/emlid-raspbian-20190227.img.xz</a:t>
            </a:r>
            <a:endParaRPr/>
          </a:p>
          <a:p>
            <a:pPr indent="-514350" lvl="0" marL="514350" rtl="0" algn="l">
              <a:lnSpc>
                <a:spcPct val="100000"/>
              </a:lnSpc>
              <a:spcBef>
                <a:spcPts val="1000"/>
              </a:spcBef>
              <a:spcAft>
                <a:spcPts val="0"/>
              </a:spcAft>
              <a:buClr>
                <a:schemeClr val="dk1"/>
              </a:buClr>
              <a:buSzPts val="2800"/>
              <a:buAutoNum type="arabicPeriod"/>
            </a:pPr>
            <a:r>
              <a:rPr lang="en-US"/>
              <a:t>Etcher를 이용하여 라즈비안 이미지를 SD-Card에 굽는다.</a:t>
            </a:r>
            <a:endParaRPr/>
          </a:p>
          <a:p>
            <a:pPr indent="-228600" lvl="1" marL="685800" rtl="0" algn="l">
              <a:lnSpc>
                <a:spcPct val="100000"/>
              </a:lnSpc>
              <a:spcBef>
                <a:spcPts val="500"/>
              </a:spcBef>
              <a:spcAft>
                <a:spcPts val="0"/>
              </a:spcAft>
              <a:buClr>
                <a:schemeClr val="dk1"/>
              </a:buClr>
              <a:buSzPts val="2800"/>
              <a:buChar char="•"/>
            </a:pPr>
            <a:r>
              <a:rPr lang="en-US"/>
              <a:t>Etcher 다운로드 : </a:t>
            </a:r>
            <a:r>
              <a:rPr lang="en-US" u="sng">
                <a:solidFill>
                  <a:schemeClr val="hlink"/>
                </a:solidFill>
                <a:hlinkClick r:id="rId4"/>
              </a:rPr>
              <a:t>https://www.balena.io/etcher/</a:t>
            </a:r>
            <a:endParaRPr/>
          </a:p>
          <a:p>
            <a:pPr indent="-336550" lvl="0" marL="514350" rtl="0" algn="l">
              <a:lnSpc>
                <a:spcPct val="100000"/>
              </a:lnSpc>
              <a:spcBef>
                <a:spcPts val="1000"/>
              </a:spcBef>
              <a:spcAft>
                <a:spcPts val="0"/>
              </a:spcAft>
              <a:buClr>
                <a:schemeClr val="dk1"/>
              </a:buClr>
              <a:buSzPts val="2800"/>
              <a:buNone/>
            </a:pPr>
            <a:r>
              <a:t/>
            </a:r>
            <a:endParaRPr/>
          </a:p>
        </p:txBody>
      </p:sp>
      <p:sp>
        <p:nvSpPr>
          <p:cNvPr id="405" name="Google Shape;405;p2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406" name="Google Shape;406;p2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07" name="Google Shape;407;p2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3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라즈비안 Wi-Fi 설정</a:t>
            </a:r>
            <a:endParaRPr/>
          </a:p>
        </p:txBody>
      </p:sp>
      <p:sp>
        <p:nvSpPr>
          <p:cNvPr id="413" name="Google Shape;413;p30"/>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400"/>
              <a:buAutoNum type="arabicPeriod"/>
            </a:pPr>
            <a:r>
              <a:rPr lang="en-US" sz="2400"/>
              <a:t>Wi-Fi 설정</a:t>
            </a:r>
            <a:endParaRPr sz="2400"/>
          </a:p>
          <a:p>
            <a:pPr indent="-228600" lvl="1" marL="685800" rtl="0" algn="l">
              <a:lnSpc>
                <a:spcPct val="100000"/>
              </a:lnSpc>
              <a:spcBef>
                <a:spcPts val="500"/>
              </a:spcBef>
              <a:spcAft>
                <a:spcPts val="0"/>
              </a:spcAft>
              <a:buClr>
                <a:schemeClr val="dk1"/>
              </a:buClr>
              <a:buSzPts val="2400"/>
              <a:buChar char="•"/>
            </a:pPr>
            <a:r>
              <a:rPr lang="en-US" sz="2400"/>
              <a:t>sudo vi /etc/wpa_supplicant/wpa_supplicant.conf</a:t>
            </a:r>
            <a:endParaRPr/>
          </a:p>
          <a:p>
            <a:pPr indent="0" lvl="2" marL="914400" rtl="0" algn="l">
              <a:lnSpc>
                <a:spcPct val="100000"/>
              </a:lnSpc>
              <a:spcBef>
                <a:spcPts val="500"/>
              </a:spcBef>
              <a:spcAft>
                <a:spcPts val="0"/>
              </a:spcAft>
              <a:buClr>
                <a:schemeClr val="dk1"/>
              </a:buClr>
              <a:buSzPts val="2400"/>
              <a:buNone/>
            </a:pPr>
            <a:r>
              <a:rPr lang="en-US" sz="2400">
                <a:latin typeface="Consolas"/>
                <a:ea typeface="Consolas"/>
                <a:cs typeface="Consolas"/>
                <a:sym typeface="Consolas"/>
              </a:rPr>
              <a:t>network={ </a:t>
            </a:r>
            <a:endParaRPr/>
          </a:p>
          <a:p>
            <a:pPr indent="0" lvl="3" marL="1371600" rtl="0" algn="l">
              <a:lnSpc>
                <a:spcPct val="100000"/>
              </a:lnSpc>
              <a:spcBef>
                <a:spcPts val="500"/>
              </a:spcBef>
              <a:spcAft>
                <a:spcPts val="0"/>
              </a:spcAft>
              <a:buClr>
                <a:schemeClr val="dk1"/>
              </a:buClr>
              <a:buSzPts val="2400"/>
              <a:buNone/>
            </a:pPr>
            <a:r>
              <a:rPr lang="en-US" sz="2400">
                <a:latin typeface="Consolas"/>
                <a:ea typeface="Consolas"/>
                <a:cs typeface="Consolas"/>
                <a:sym typeface="Consolas"/>
              </a:rPr>
              <a:t>ssid="</a:t>
            </a:r>
            <a:r>
              <a:rPr b="1" lang="en-US" sz="2400">
                <a:solidFill>
                  <a:srgbClr val="FF0000"/>
                </a:solidFill>
                <a:latin typeface="Consolas"/>
                <a:ea typeface="Consolas"/>
                <a:cs typeface="Consolas"/>
                <a:sym typeface="Consolas"/>
              </a:rPr>
              <a:t>ADRONE</a:t>
            </a:r>
            <a:r>
              <a:rPr lang="en-US" sz="2400">
                <a:latin typeface="Consolas"/>
                <a:ea typeface="Consolas"/>
                <a:cs typeface="Consolas"/>
                <a:sym typeface="Consolas"/>
              </a:rPr>
              <a:t>" </a:t>
            </a:r>
            <a:endParaRPr/>
          </a:p>
          <a:p>
            <a:pPr indent="0" lvl="3" marL="1371600" rtl="0" algn="l">
              <a:lnSpc>
                <a:spcPct val="100000"/>
              </a:lnSpc>
              <a:spcBef>
                <a:spcPts val="500"/>
              </a:spcBef>
              <a:spcAft>
                <a:spcPts val="0"/>
              </a:spcAft>
              <a:buClr>
                <a:schemeClr val="dk1"/>
              </a:buClr>
              <a:buSzPts val="2400"/>
              <a:buNone/>
            </a:pPr>
            <a:r>
              <a:rPr lang="en-US" sz="2400">
                <a:latin typeface="Consolas"/>
                <a:ea typeface="Consolas"/>
                <a:cs typeface="Consolas"/>
                <a:sym typeface="Consolas"/>
              </a:rPr>
              <a:t>psk="</a:t>
            </a:r>
            <a:r>
              <a:rPr b="1" lang="en-US" sz="2400">
                <a:solidFill>
                  <a:srgbClr val="FF0000"/>
                </a:solidFill>
                <a:latin typeface="Consolas"/>
                <a:ea typeface="Consolas"/>
                <a:cs typeface="Consolas"/>
                <a:sym typeface="Consolas"/>
              </a:rPr>
              <a:t>12341234</a:t>
            </a:r>
            <a:r>
              <a:rPr lang="en-US" sz="2400">
                <a:latin typeface="Consolas"/>
                <a:ea typeface="Consolas"/>
                <a:cs typeface="Consolas"/>
                <a:sym typeface="Consolas"/>
              </a:rPr>
              <a:t>" </a:t>
            </a:r>
            <a:endParaRPr/>
          </a:p>
          <a:p>
            <a:pPr indent="0" lvl="2" marL="914400" rtl="0" algn="l">
              <a:lnSpc>
                <a:spcPct val="100000"/>
              </a:lnSpc>
              <a:spcBef>
                <a:spcPts val="500"/>
              </a:spcBef>
              <a:spcAft>
                <a:spcPts val="0"/>
              </a:spcAft>
              <a:buClr>
                <a:schemeClr val="dk1"/>
              </a:buClr>
              <a:buSzPts val="2400"/>
              <a:buNone/>
            </a:pPr>
            <a:r>
              <a:rPr lang="en-US" sz="2400">
                <a:latin typeface="Consolas"/>
                <a:ea typeface="Consolas"/>
                <a:cs typeface="Consolas"/>
                <a:sym typeface="Consolas"/>
              </a:rPr>
              <a:t>} </a:t>
            </a:r>
            <a:endParaRPr sz="2400"/>
          </a:p>
          <a:p>
            <a:pPr indent="-361950" lvl="0" marL="514350" rtl="0" algn="l">
              <a:lnSpc>
                <a:spcPct val="100000"/>
              </a:lnSpc>
              <a:spcBef>
                <a:spcPts val="1000"/>
              </a:spcBef>
              <a:spcAft>
                <a:spcPts val="0"/>
              </a:spcAft>
              <a:buClr>
                <a:schemeClr val="dk1"/>
              </a:buClr>
              <a:buSzPts val="2400"/>
              <a:buNone/>
            </a:pPr>
            <a:r>
              <a:t/>
            </a:r>
            <a:endParaRPr sz="2400"/>
          </a:p>
        </p:txBody>
      </p:sp>
      <p:sp>
        <p:nvSpPr>
          <p:cNvPr id="414" name="Google Shape;414;p3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415" name="Google Shape;415;p3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16" name="Google Shape;416;p3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3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IP 주소 알아내기</a:t>
            </a:r>
            <a:endParaRPr/>
          </a:p>
        </p:txBody>
      </p:sp>
      <p:sp>
        <p:nvSpPr>
          <p:cNvPr id="422" name="Google Shape;422;p31"/>
          <p:cNvSpPr txBox="1"/>
          <p:nvPr>
            <p:ph idx="1" type="body"/>
          </p:nvPr>
        </p:nvSpPr>
        <p:spPr>
          <a:xfrm>
            <a:off x="681038" y="1255271"/>
            <a:ext cx="8543925" cy="1199605"/>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공유기에서 접속한 라즈베리파이의 아이피 주소를 알아낸다.</a:t>
            </a:r>
            <a:endParaRPr/>
          </a:p>
        </p:txBody>
      </p:sp>
      <p:sp>
        <p:nvSpPr>
          <p:cNvPr id="423" name="Google Shape;423;p3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424" name="Google Shape;424;p3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25" name="Google Shape;425;p3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426" name="Google Shape;426;p31"/>
          <p:cNvGrpSpPr/>
          <p:nvPr/>
        </p:nvGrpSpPr>
        <p:grpSpPr>
          <a:xfrm>
            <a:off x="1647568" y="2367231"/>
            <a:ext cx="6905480" cy="3704055"/>
            <a:chOff x="1647568" y="2367231"/>
            <a:chExt cx="6905480" cy="3704055"/>
          </a:xfrm>
        </p:grpSpPr>
        <p:pic>
          <p:nvPicPr>
            <p:cNvPr id="427" name="Google Shape;427;p31"/>
            <p:cNvPicPr preferRelativeResize="0"/>
            <p:nvPr/>
          </p:nvPicPr>
          <p:blipFill rotWithShape="1">
            <a:blip r:embed="rId3">
              <a:alphaModFix/>
            </a:blip>
            <a:srcRect b="0" l="0" r="0" t="0"/>
            <a:stretch/>
          </p:blipFill>
          <p:spPr>
            <a:xfrm>
              <a:off x="1749034" y="2367231"/>
              <a:ext cx="6804014" cy="3704055"/>
            </a:xfrm>
            <a:prstGeom prst="rect">
              <a:avLst/>
            </a:prstGeom>
            <a:noFill/>
            <a:ln cap="flat" cmpd="sng" w="9525">
              <a:solidFill>
                <a:schemeClr val="accent1"/>
              </a:solidFill>
              <a:prstDash val="solid"/>
              <a:round/>
              <a:headEnd len="sm" w="sm" type="none"/>
              <a:tailEnd len="sm" w="sm" type="none"/>
            </a:ln>
          </p:spPr>
        </p:pic>
        <p:sp>
          <p:nvSpPr>
            <p:cNvPr id="428" name="Google Shape;428;p31"/>
            <p:cNvSpPr/>
            <p:nvPr/>
          </p:nvSpPr>
          <p:spPr>
            <a:xfrm>
              <a:off x="3838832" y="5148649"/>
              <a:ext cx="4629665" cy="387178"/>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9" name="Google Shape;429;p31"/>
            <p:cNvSpPr/>
            <p:nvPr/>
          </p:nvSpPr>
          <p:spPr>
            <a:xfrm>
              <a:off x="1647568" y="5296930"/>
              <a:ext cx="1633795" cy="238897"/>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3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IP 주소 고정하기</a:t>
            </a:r>
            <a:endParaRPr/>
          </a:p>
        </p:txBody>
      </p:sp>
      <p:sp>
        <p:nvSpPr>
          <p:cNvPr id="435" name="Google Shape;435;p32"/>
          <p:cNvSpPr txBox="1"/>
          <p:nvPr>
            <p:ph idx="1" type="body"/>
          </p:nvPr>
        </p:nvSpPr>
        <p:spPr>
          <a:xfrm>
            <a:off x="681038" y="1255271"/>
            <a:ext cx="8543925" cy="1199605"/>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공유기에서 접속한 라즈베리파이의 아이피 주소를 고정한다.</a:t>
            </a:r>
            <a:endParaRPr/>
          </a:p>
        </p:txBody>
      </p:sp>
      <p:sp>
        <p:nvSpPr>
          <p:cNvPr id="436" name="Google Shape;436;p3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437" name="Google Shape;437;p3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38" name="Google Shape;438;p3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439" name="Google Shape;439;p32"/>
          <p:cNvGrpSpPr/>
          <p:nvPr/>
        </p:nvGrpSpPr>
        <p:grpSpPr>
          <a:xfrm>
            <a:off x="2185471" y="2343336"/>
            <a:ext cx="5934082" cy="3851518"/>
            <a:chOff x="2185471" y="2343336"/>
            <a:chExt cx="5934082" cy="3851518"/>
          </a:xfrm>
        </p:grpSpPr>
        <p:pic>
          <p:nvPicPr>
            <p:cNvPr id="440" name="Google Shape;440;p32"/>
            <p:cNvPicPr preferRelativeResize="0"/>
            <p:nvPr/>
          </p:nvPicPr>
          <p:blipFill rotWithShape="1">
            <a:blip r:embed="rId3">
              <a:alphaModFix/>
            </a:blip>
            <a:srcRect b="0" l="0" r="0" t="0"/>
            <a:stretch/>
          </p:blipFill>
          <p:spPr>
            <a:xfrm>
              <a:off x="2273642" y="2343336"/>
              <a:ext cx="5845911" cy="3851518"/>
            </a:xfrm>
            <a:prstGeom prst="rect">
              <a:avLst/>
            </a:prstGeom>
            <a:noFill/>
            <a:ln cap="flat" cmpd="sng" w="28575">
              <a:solidFill>
                <a:schemeClr val="accent1"/>
              </a:solidFill>
              <a:prstDash val="solid"/>
              <a:round/>
              <a:headEnd len="sm" w="sm" type="none"/>
              <a:tailEnd len="sm" w="sm" type="none"/>
            </a:ln>
          </p:spPr>
        </p:pic>
        <p:sp>
          <p:nvSpPr>
            <p:cNvPr id="441" name="Google Shape;441;p32"/>
            <p:cNvSpPr/>
            <p:nvPr/>
          </p:nvSpPr>
          <p:spPr>
            <a:xfrm>
              <a:off x="5364890" y="4795429"/>
              <a:ext cx="2428105" cy="806301"/>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2" name="Google Shape;442;p32"/>
            <p:cNvSpPr/>
            <p:nvPr/>
          </p:nvSpPr>
          <p:spPr>
            <a:xfrm>
              <a:off x="2185471" y="5482281"/>
              <a:ext cx="1633795" cy="308919"/>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3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로그인</a:t>
            </a:r>
            <a:endParaRPr/>
          </a:p>
        </p:txBody>
      </p:sp>
      <p:sp>
        <p:nvSpPr>
          <p:cNvPr id="448" name="Google Shape;448;p33"/>
          <p:cNvSpPr txBox="1"/>
          <p:nvPr>
            <p:ph idx="1" type="body"/>
          </p:nvPr>
        </p:nvSpPr>
        <p:spPr>
          <a:xfrm>
            <a:off x="681038" y="1255271"/>
            <a:ext cx="8543925" cy="2361140"/>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380"/>
              <a:buAutoNum type="arabicPeriod"/>
            </a:pPr>
            <a:r>
              <a:rPr lang="en-US" sz="2380"/>
              <a:t>ssh 프로그램 다운로드</a:t>
            </a:r>
            <a:endParaRPr sz="2380"/>
          </a:p>
          <a:p>
            <a:pPr indent="-228600" lvl="1" marL="685800" rtl="0" algn="l">
              <a:lnSpc>
                <a:spcPct val="80000"/>
              </a:lnSpc>
              <a:spcBef>
                <a:spcPts val="500"/>
              </a:spcBef>
              <a:spcAft>
                <a:spcPts val="0"/>
              </a:spcAft>
              <a:buClr>
                <a:schemeClr val="dk1"/>
              </a:buClr>
              <a:buSzPts val="2380"/>
              <a:buChar char="•"/>
            </a:pPr>
            <a:r>
              <a:rPr lang="en-US" sz="2380"/>
              <a:t>bitvise ssh client 설치 : </a:t>
            </a:r>
            <a:endParaRPr/>
          </a:p>
          <a:p>
            <a:pPr indent="-228600" lvl="2" marL="1143000" rtl="0" algn="l">
              <a:lnSpc>
                <a:spcPct val="80000"/>
              </a:lnSpc>
              <a:spcBef>
                <a:spcPts val="500"/>
              </a:spcBef>
              <a:spcAft>
                <a:spcPts val="0"/>
              </a:spcAft>
              <a:buClr>
                <a:schemeClr val="dk1"/>
              </a:buClr>
              <a:buSzPts val="2380"/>
              <a:buChar char="•"/>
            </a:pPr>
            <a:r>
              <a:rPr lang="en-US" sz="2380" u="sng">
                <a:solidFill>
                  <a:schemeClr val="hlink"/>
                </a:solidFill>
                <a:hlinkClick r:id="rId3"/>
              </a:rPr>
              <a:t>https://www.bitvise.com/download-area</a:t>
            </a:r>
            <a:endParaRPr sz="2380"/>
          </a:p>
          <a:p>
            <a:pPr indent="-514350" lvl="0" marL="514350" rtl="0" algn="l">
              <a:lnSpc>
                <a:spcPct val="80000"/>
              </a:lnSpc>
              <a:spcBef>
                <a:spcPts val="1000"/>
              </a:spcBef>
              <a:spcAft>
                <a:spcPts val="0"/>
              </a:spcAft>
              <a:buClr>
                <a:schemeClr val="dk1"/>
              </a:buClr>
              <a:buSzPts val="2380"/>
              <a:buAutoNum type="arabicPeriod"/>
            </a:pPr>
            <a:r>
              <a:rPr lang="en-US" sz="2380"/>
              <a:t>라즈베리파이 로그인</a:t>
            </a:r>
            <a:endParaRPr sz="2380"/>
          </a:p>
          <a:p>
            <a:pPr indent="-228600" lvl="1" marL="685800" rtl="0" algn="l">
              <a:lnSpc>
                <a:spcPct val="80000"/>
              </a:lnSpc>
              <a:spcBef>
                <a:spcPts val="500"/>
              </a:spcBef>
              <a:spcAft>
                <a:spcPts val="0"/>
              </a:spcAft>
              <a:buClr>
                <a:schemeClr val="dk1"/>
              </a:buClr>
              <a:buSzPts val="2380"/>
              <a:buChar char="•"/>
            </a:pPr>
            <a:r>
              <a:rPr lang="en-US" sz="2380"/>
              <a:t>아이디: pi</a:t>
            </a:r>
            <a:endParaRPr/>
          </a:p>
          <a:p>
            <a:pPr indent="-228600" lvl="1" marL="685800" rtl="0" algn="l">
              <a:lnSpc>
                <a:spcPct val="80000"/>
              </a:lnSpc>
              <a:spcBef>
                <a:spcPts val="500"/>
              </a:spcBef>
              <a:spcAft>
                <a:spcPts val="0"/>
              </a:spcAft>
              <a:buClr>
                <a:schemeClr val="dk1"/>
              </a:buClr>
              <a:buSzPts val="2380"/>
              <a:buChar char="•"/>
            </a:pPr>
            <a:r>
              <a:rPr lang="en-US" sz="2380"/>
              <a:t>암호: raspberry</a:t>
            </a:r>
            <a:endParaRPr sz="2380"/>
          </a:p>
        </p:txBody>
      </p:sp>
      <p:sp>
        <p:nvSpPr>
          <p:cNvPr id="449" name="Google Shape;449;p3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450" name="Google Shape;450;p3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51" name="Google Shape;451;p3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452" name="Google Shape;452;p33"/>
          <p:cNvGrpSpPr/>
          <p:nvPr/>
        </p:nvGrpSpPr>
        <p:grpSpPr>
          <a:xfrm>
            <a:off x="5750011" y="2462886"/>
            <a:ext cx="3820690" cy="3893466"/>
            <a:chOff x="5750011" y="2462886"/>
            <a:chExt cx="3820690" cy="3893466"/>
          </a:xfrm>
        </p:grpSpPr>
        <p:pic>
          <p:nvPicPr>
            <p:cNvPr id="453" name="Google Shape;453;p33"/>
            <p:cNvPicPr preferRelativeResize="0"/>
            <p:nvPr/>
          </p:nvPicPr>
          <p:blipFill rotWithShape="1">
            <a:blip r:embed="rId4">
              <a:alphaModFix/>
            </a:blip>
            <a:srcRect b="0" l="0" r="0" t="0"/>
            <a:stretch/>
          </p:blipFill>
          <p:spPr>
            <a:xfrm>
              <a:off x="5750011" y="2462886"/>
              <a:ext cx="3820690" cy="3893466"/>
            </a:xfrm>
            <a:prstGeom prst="rect">
              <a:avLst/>
            </a:prstGeom>
            <a:noFill/>
            <a:ln cap="flat" cmpd="sng" w="9525">
              <a:solidFill>
                <a:schemeClr val="accent1"/>
              </a:solidFill>
              <a:prstDash val="solid"/>
              <a:round/>
              <a:headEnd len="sm" w="sm" type="none"/>
              <a:tailEnd len="sm" w="sm" type="none"/>
            </a:ln>
          </p:spPr>
        </p:pic>
        <p:sp>
          <p:nvSpPr>
            <p:cNvPr id="454" name="Google Shape;454;p33"/>
            <p:cNvSpPr/>
            <p:nvPr/>
          </p:nvSpPr>
          <p:spPr>
            <a:xfrm>
              <a:off x="6384325" y="3089190"/>
              <a:ext cx="1633795" cy="238897"/>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5" name="Google Shape;455;p33"/>
            <p:cNvSpPr/>
            <p:nvPr/>
          </p:nvSpPr>
          <p:spPr>
            <a:xfrm>
              <a:off x="8089888" y="3089189"/>
              <a:ext cx="1350674" cy="238897"/>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6" name="Google Shape;456;p33"/>
            <p:cNvSpPr/>
            <p:nvPr/>
          </p:nvSpPr>
          <p:spPr>
            <a:xfrm>
              <a:off x="8089888" y="3560076"/>
              <a:ext cx="1350674" cy="238897"/>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3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라즈비안 환경 설정 1</a:t>
            </a:r>
            <a:endParaRPr/>
          </a:p>
        </p:txBody>
      </p:sp>
      <p:sp>
        <p:nvSpPr>
          <p:cNvPr id="462" name="Google Shape;462;p34"/>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Hostname 변경</a:t>
            </a:r>
            <a:endParaRPr/>
          </a:p>
          <a:p>
            <a:pPr indent="-228600" lvl="1" marL="685800" rtl="0" algn="l">
              <a:lnSpc>
                <a:spcPct val="100000"/>
              </a:lnSpc>
              <a:spcBef>
                <a:spcPts val="500"/>
              </a:spcBef>
              <a:spcAft>
                <a:spcPts val="0"/>
              </a:spcAft>
              <a:buClr>
                <a:schemeClr val="dk1"/>
              </a:buClr>
              <a:buSzPts val="2800"/>
              <a:buChar char="•"/>
            </a:pPr>
            <a:r>
              <a:rPr lang="en-US"/>
              <a:t>navio_</a:t>
            </a:r>
            <a:r>
              <a:rPr lang="en-US">
                <a:solidFill>
                  <a:srgbClr val="FF0000"/>
                </a:solidFill>
              </a:rPr>
              <a:t>{영문이니셜 3자}</a:t>
            </a:r>
            <a:r>
              <a:rPr lang="en-US"/>
              <a:t> 로 변경</a:t>
            </a:r>
            <a:endParaRPr/>
          </a:p>
          <a:p>
            <a:pPr indent="-228600" lvl="1" marL="685800" rtl="0" algn="l">
              <a:lnSpc>
                <a:spcPct val="100000"/>
              </a:lnSpc>
              <a:spcBef>
                <a:spcPts val="500"/>
              </a:spcBef>
              <a:spcAft>
                <a:spcPts val="0"/>
              </a:spcAft>
              <a:buClr>
                <a:schemeClr val="dk1"/>
              </a:buClr>
              <a:buSzPts val="2800"/>
              <a:buChar char="•"/>
            </a:pPr>
            <a:r>
              <a:rPr lang="en-US"/>
              <a:t>변경 방법</a:t>
            </a:r>
            <a:endParaRPr/>
          </a:p>
          <a:p>
            <a:pPr indent="-228600" lvl="2" marL="1143000" rtl="0" algn="l">
              <a:lnSpc>
                <a:spcPct val="100000"/>
              </a:lnSpc>
              <a:spcBef>
                <a:spcPts val="500"/>
              </a:spcBef>
              <a:spcAft>
                <a:spcPts val="0"/>
              </a:spcAft>
              <a:buClr>
                <a:schemeClr val="dk1"/>
              </a:buClr>
              <a:buSzPts val="2800"/>
              <a:buChar char="•"/>
            </a:pPr>
            <a:r>
              <a:rPr lang="en-US" u="sng">
                <a:solidFill>
                  <a:schemeClr val="hlink"/>
                </a:solidFill>
                <a:hlinkClick r:id="rId3"/>
              </a:rPr>
              <a:t>https://geek-university.com/raspberry-pi/change-raspberry-pis-hostname/</a:t>
            </a:r>
            <a:endParaRPr/>
          </a:p>
          <a:p>
            <a:pPr indent="-514350" lvl="0" marL="514350" rtl="0" algn="l">
              <a:lnSpc>
                <a:spcPct val="100000"/>
              </a:lnSpc>
              <a:spcBef>
                <a:spcPts val="1000"/>
              </a:spcBef>
              <a:spcAft>
                <a:spcPts val="0"/>
              </a:spcAft>
              <a:buClr>
                <a:schemeClr val="dk1"/>
              </a:buClr>
              <a:buSzPts val="2800"/>
              <a:buAutoNum type="arabicPeriod"/>
            </a:pPr>
            <a:r>
              <a:rPr lang="en-US"/>
              <a:t>root 파일 시스템 확장</a:t>
            </a:r>
            <a:endParaRPr/>
          </a:p>
          <a:p>
            <a:pPr indent="-457200" lvl="1" marL="914400" rtl="0" algn="l">
              <a:lnSpc>
                <a:spcPct val="100000"/>
              </a:lnSpc>
              <a:spcBef>
                <a:spcPts val="500"/>
              </a:spcBef>
              <a:spcAft>
                <a:spcPts val="0"/>
              </a:spcAft>
              <a:buClr>
                <a:schemeClr val="dk1"/>
              </a:buClr>
              <a:buSzPts val="2800"/>
              <a:buFont typeface="Times New Roman"/>
              <a:buChar char="$"/>
            </a:pPr>
            <a:r>
              <a:rPr lang="en-US"/>
              <a:t>sudo raspi-config --expand-rootfs</a:t>
            </a:r>
            <a:endParaRPr/>
          </a:p>
          <a:p>
            <a:pPr indent="-336550" lvl="0" marL="514350" rtl="0" algn="l">
              <a:lnSpc>
                <a:spcPct val="100000"/>
              </a:lnSpc>
              <a:spcBef>
                <a:spcPts val="1000"/>
              </a:spcBef>
              <a:spcAft>
                <a:spcPts val="0"/>
              </a:spcAft>
              <a:buClr>
                <a:schemeClr val="dk1"/>
              </a:buClr>
              <a:buSzPts val="2800"/>
              <a:buNone/>
            </a:pPr>
            <a:r>
              <a:t/>
            </a:r>
            <a:endParaRPr/>
          </a:p>
        </p:txBody>
      </p:sp>
      <p:sp>
        <p:nvSpPr>
          <p:cNvPr id="463" name="Google Shape;463;p3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464" name="Google Shape;464;p3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65" name="Google Shape;465;p3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3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환경 설정 2</a:t>
            </a:r>
            <a:endParaRPr/>
          </a:p>
        </p:txBody>
      </p:sp>
      <p:sp>
        <p:nvSpPr>
          <p:cNvPr id="471" name="Google Shape;471;p35"/>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암호 변경 : 암호를 a 로 변경한다.</a:t>
            </a:r>
            <a:endParaRPr/>
          </a:p>
          <a:p>
            <a:pPr indent="-228600" lvl="1" marL="685800" rtl="0" algn="l">
              <a:lnSpc>
                <a:spcPct val="100000"/>
              </a:lnSpc>
              <a:spcBef>
                <a:spcPts val="500"/>
              </a:spcBef>
              <a:spcAft>
                <a:spcPts val="0"/>
              </a:spcAft>
              <a:buClr>
                <a:schemeClr val="dk1"/>
              </a:buClr>
              <a:buSzPts val="2800"/>
              <a:buChar char="•"/>
            </a:pPr>
            <a:r>
              <a:rPr lang="en-US"/>
              <a:t>pi 사용자의 암호 변경</a:t>
            </a:r>
            <a:endParaRPr/>
          </a:p>
          <a:p>
            <a:pPr indent="-457200" lvl="2" marL="1371600" rtl="0" algn="l">
              <a:lnSpc>
                <a:spcPct val="100000"/>
              </a:lnSpc>
              <a:spcBef>
                <a:spcPts val="500"/>
              </a:spcBef>
              <a:spcAft>
                <a:spcPts val="0"/>
              </a:spcAft>
              <a:buClr>
                <a:schemeClr val="dk1"/>
              </a:buClr>
              <a:buSzPts val="2800"/>
              <a:buFont typeface="Times New Roman"/>
              <a:buChar char="$"/>
            </a:pPr>
            <a:r>
              <a:rPr lang="en-US"/>
              <a:t>sudo passwd pi</a:t>
            </a:r>
            <a:endParaRPr/>
          </a:p>
          <a:p>
            <a:pPr indent="-228600" lvl="1" marL="685800" rtl="0" algn="l">
              <a:lnSpc>
                <a:spcPct val="100000"/>
              </a:lnSpc>
              <a:spcBef>
                <a:spcPts val="500"/>
              </a:spcBef>
              <a:spcAft>
                <a:spcPts val="0"/>
              </a:spcAft>
              <a:buClr>
                <a:schemeClr val="dk1"/>
              </a:buClr>
              <a:buSzPts val="2800"/>
              <a:buChar char="•"/>
            </a:pPr>
            <a:r>
              <a:rPr lang="en-US"/>
              <a:t>관리자 암호 변경</a:t>
            </a:r>
            <a:endParaRPr/>
          </a:p>
          <a:p>
            <a:pPr indent="-457200" lvl="2" marL="1371600" rtl="0" algn="l">
              <a:lnSpc>
                <a:spcPct val="100000"/>
              </a:lnSpc>
              <a:spcBef>
                <a:spcPts val="500"/>
              </a:spcBef>
              <a:spcAft>
                <a:spcPts val="0"/>
              </a:spcAft>
              <a:buClr>
                <a:schemeClr val="dk1"/>
              </a:buClr>
              <a:buSzPts val="2800"/>
              <a:buFont typeface="Times New Roman"/>
              <a:buChar char="$"/>
            </a:pPr>
            <a:r>
              <a:rPr lang="en-US"/>
              <a:t>sudo passwd</a:t>
            </a:r>
            <a:endParaRPr/>
          </a:p>
          <a:p>
            <a:pPr indent="-514350" lvl="0" marL="514350" rtl="0" algn="l">
              <a:lnSpc>
                <a:spcPct val="100000"/>
              </a:lnSpc>
              <a:spcBef>
                <a:spcPts val="1000"/>
              </a:spcBef>
              <a:spcAft>
                <a:spcPts val="0"/>
              </a:spcAft>
              <a:buClr>
                <a:schemeClr val="dk1"/>
              </a:buClr>
              <a:buSzPts val="2800"/>
              <a:buAutoNum type="arabicPeriod"/>
            </a:pPr>
            <a:r>
              <a:rPr lang="en-US"/>
              <a:t>업데이트/업그레이드는 일주일에 한 번 한다.</a:t>
            </a:r>
            <a:endParaRPr/>
          </a:p>
          <a:p>
            <a:pPr indent="-457200" lvl="1" marL="914400" rtl="0" algn="l">
              <a:lnSpc>
                <a:spcPct val="100000"/>
              </a:lnSpc>
              <a:spcBef>
                <a:spcPts val="500"/>
              </a:spcBef>
              <a:spcAft>
                <a:spcPts val="0"/>
              </a:spcAft>
              <a:buSzPts val="2800"/>
              <a:buFont typeface="Times New Roman"/>
              <a:buChar char="$"/>
            </a:pPr>
            <a:r>
              <a:rPr lang="en-US"/>
              <a:t>sudo apt update</a:t>
            </a:r>
            <a:endParaRPr/>
          </a:p>
          <a:p>
            <a:pPr indent="-457200" lvl="1" marL="914400" rtl="0" algn="l">
              <a:lnSpc>
                <a:spcPct val="100000"/>
              </a:lnSpc>
              <a:spcBef>
                <a:spcPts val="500"/>
              </a:spcBef>
              <a:spcAft>
                <a:spcPts val="0"/>
              </a:spcAft>
              <a:buSzPts val="2800"/>
              <a:buFont typeface="Times New Roman"/>
              <a:buChar char="$"/>
            </a:pPr>
            <a:r>
              <a:rPr lang="en-US"/>
              <a:t>sudo apt upgrade –y</a:t>
            </a:r>
            <a:endParaRPr/>
          </a:p>
          <a:p>
            <a:pPr indent="-457200" lvl="1" marL="914400" rtl="0" algn="l">
              <a:lnSpc>
                <a:spcPct val="100000"/>
              </a:lnSpc>
              <a:spcBef>
                <a:spcPts val="500"/>
              </a:spcBef>
              <a:spcAft>
                <a:spcPts val="0"/>
              </a:spcAft>
              <a:buSzPts val="2800"/>
              <a:buFont typeface="Times New Roman"/>
              <a:buChar char="$"/>
            </a:pPr>
            <a:r>
              <a:rPr lang="en-US"/>
              <a:t>sudo apt autoremove</a:t>
            </a:r>
            <a:endParaRPr/>
          </a:p>
        </p:txBody>
      </p:sp>
      <p:sp>
        <p:nvSpPr>
          <p:cNvPr id="472" name="Google Shape;472;p3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473" name="Google Shape;473;p3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74" name="Google Shape;474;p3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특징</a:t>
            </a:r>
            <a:endParaRPr/>
          </a:p>
        </p:txBody>
      </p:sp>
      <p:sp>
        <p:nvSpPr>
          <p:cNvPr id="120" name="Google Shape;120;p4"/>
          <p:cNvSpPr txBox="1"/>
          <p:nvPr>
            <p:ph idx="1" type="body"/>
          </p:nvPr>
        </p:nvSpPr>
        <p:spPr>
          <a:xfrm>
            <a:off x="681038" y="1679148"/>
            <a:ext cx="8543925" cy="4550736"/>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1750"/>
              <a:buAutoNum type="arabicPeriod"/>
            </a:pPr>
            <a:r>
              <a:rPr lang="en-US" sz="1750"/>
              <a:t>GNSS receiver</a:t>
            </a:r>
            <a:endParaRPr/>
          </a:p>
          <a:p>
            <a:pPr indent="-228600" lvl="1" marL="685800" rtl="0" algn="l">
              <a:lnSpc>
                <a:spcPct val="80000"/>
              </a:lnSpc>
              <a:spcBef>
                <a:spcPts val="500"/>
              </a:spcBef>
              <a:spcAft>
                <a:spcPts val="0"/>
              </a:spcAft>
              <a:buClr>
                <a:schemeClr val="dk1"/>
              </a:buClr>
              <a:buSzPts val="1750"/>
              <a:buChar char="•"/>
            </a:pPr>
            <a:r>
              <a:rPr lang="en-US" sz="1750"/>
              <a:t>Tracks GPS, GLONASS, Beidou, Galileo and SBAS satellites. External antenna with MCX connector</a:t>
            </a:r>
            <a:endParaRPr/>
          </a:p>
          <a:p>
            <a:pPr indent="-514350" lvl="0" marL="514350" rtl="0" algn="l">
              <a:lnSpc>
                <a:spcPct val="80000"/>
              </a:lnSpc>
              <a:spcBef>
                <a:spcPts val="1000"/>
              </a:spcBef>
              <a:spcAft>
                <a:spcPts val="0"/>
              </a:spcAft>
              <a:buClr>
                <a:schemeClr val="dk1"/>
              </a:buClr>
              <a:buSzPts val="1750"/>
              <a:buAutoNum type="arabicPeriod"/>
            </a:pPr>
            <a:r>
              <a:rPr lang="en-US" sz="1750"/>
              <a:t>Dual IMU</a:t>
            </a:r>
            <a:endParaRPr/>
          </a:p>
          <a:p>
            <a:pPr indent="-228600" lvl="1" marL="685800" rtl="0" algn="l">
              <a:lnSpc>
                <a:spcPct val="80000"/>
              </a:lnSpc>
              <a:spcBef>
                <a:spcPts val="500"/>
              </a:spcBef>
              <a:spcAft>
                <a:spcPts val="0"/>
              </a:spcAft>
              <a:buClr>
                <a:schemeClr val="dk1"/>
              </a:buClr>
              <a:buSzPts val="1750"/>
              <a:buChar char="•"/>
            </a:pPr>
            <a:r>
              <a:rPr lang="en-US" sz="1750"/>
              <a:t>Accelerometers, gyroscopes and magnetometers for orientation and motion sensing</a:t>
            </a:r>
            <a:endParaRPr/>
          </a:p>
          <a:p>
            <a:pPr indent="-514350" lvl="0" marL="514350" rtl="0" algn="l">
              <a:lnSpc>
                <a:spcPct val="80000"/>
              </a:lnSpc>
              <a:spcBef>
                <a:spcPts val="1000"/>
              </a:spcBef>
              <a:spcAft>
                <a:spcPts val="0"/>
              </a:spcAft>
              <a:buClr>
                <a:schemeClr val="dk1"/>
              </a:buClr>
              <a:buSzPts val="1750"/>
              <a:buAutoNum type="arabicPeriod"/>
            </a:pPr>
            <a:r>
              <a:rPr lang="en-US" sz="1750"/>
              <a:t>RC I/O co-processor</a:t>
            </a:r>
            <a:endParaRPr/>
          </a:p>
          <a:p>
            <a:pPr indent="-228600" lvl="1" marL="685800" rtl="0" algn="l">
              <a:lnSpc>
                <a:spcPct val="80000"/>
              </a:lnSpc>
              <a:spcBef>
                <a:spcPts val="500"/>
              </a:spcBef>
              <a:spcAft>
                <a:spcPts val="0"/>
              </a:spcAft>
              <a:buClr>
                <a:schemeClr val="dk1"/>
              </a:buClr>
              <a:buSzPts val="1750"/>
              <a:buChar char="•"/>
            </a:pPr>
            <a:r>
              <a:rPr lang="en-US" sz="1750"/>
              <a:t>Accepts PPM/SBUS input and provides 14 PWM output channels for motors and servos</a:t>
            </a:r>
            <a:endParaRPr/>
          </a:p>
          <a:p>
            <a:pPr indent="-514350" lvl="0" marL="514350" rtl="0" algn="l">
              <a:lnSpc>
                <a:spcPct val="80000"/>
              </a:lnSpc>
              <a:spcBef>
                <a:spcPts val="1000"/>
              </a:spcBef>
              <a:spcAft>
                <a:spcPts val="0"/>
              </a:spcAft>
              <a:buClr>
                <a:schemeClr val="dk1"/>
              </a:buClr>
              <a:buSzPts val="1750"/>
              <a:buAutoNum type="arabicPeriod"/>
            </a:pPr>
            <a:r>
              <a:rPr lang="en-US" sz="1750"/>
              <a:t>High resolution barometer</a:t>
            </a:r>
            <a:endParaRPr/>
          </a:p>
          <a:p>
            <a:pPr indent="-228600" lvl="1" marL="685800" rtl="0" algn="l">
              <a:lnSpc>
                <a:spcPct val="80000"/>
              </a:lnSpc>
              <a:spcBef>
                <a:spcPts val="500"/>
              </a:spcBef>
              <a:spcAft>
                <a:spcPts val="0"/>
              </a:spcAft>
              <a:buClr>
                <a:schemeClr val="dk1"/>
              </a:buClr>
              <a:buSzPts val="1750"/>
              <a:buChar char="•"/>
            </a:pPr>
            <a:r>
              <a:rPr lang="en-US" sz="1750"/>
              <a:t>Senses altitude with 10 cm resolution</a:t>
            </a:r>
            <a:endParaRPr/>
          </a:p>
          <a:p>
            <a:pPr indent="-514350" lvl="0" marL="514350" rtl="0" algn="l">
              <a:lnSpc>
                <a:spcPct val="80000"/>
              </a:lnSpc>
              <a:spcBef>
                <a:spcPts val="1000"/>
              </a:spcBef>
              <a:spcAft>
                <a:spcPts val="0"/>
              </a:spcAft>
              <a:buClr>
                <a:schemeClr val="dk1"/>
              </a:buClr>
              <a:buSzPts val="1750"/>
              <a:buAutoNum type="arabicPeriod"/>
            </a:pPr>
            <a:r>
              <a:rPr lang="en-US" sz="1750"/>
              <a:t>Extension ports</a:t>
            </a:r>
            <a:endParaRPr/>
          </a:p>
          <a:p>
            <a:pPr indent="-228600" lvl="1" marL="685800" rtl="0" algn="l">
              <a:lnSpc>
                <a:spcPct val="80000"/>
              </a:lnSpc>
              <a:spcBef>
                <a:spcPts val="500"/>
              </a:spcBef>
              <a:spcAft>
                <a:spcPts val="0"/>
              </a:spcAft>
              <a:buClr>
                <a:schemeClr val="dk1"/>
              </a:buClr>
              <a:buSzPts val="1750"/>
              <a:buChar char="•"/>
            </a:pPr>
            <a:r>
              <a:rPr lang="en-US" sz="1750"/>
              <a:t>Exposed ADC, I2C and UART interfaces for sensors and radios</a:t>
            </a:r>
            <a:endParaRPr/>
          </a:p>
          <a:p>
            <a:pPr indent="-514350" lvl="0" marL="514350" rtl="0" algn="l">
              <a:lnSpc>
                <a:spcPct val="80000"/>
              </a:lnSpc>
              <a:spcBef>
                <a:spcPts val="1000"/>
              </a:spcBef>
              <a:spcAft>
                <a:spcPts val="0"/>
              </a:spcAft>
              <a:buClr>
                <a:schemeClr val="dk1"/>
              </a:buClr>
              <a:buSzPts val="1750"/>
              <a:buAutoNum type="arabicPeriod"/>
            </a:pPr>
            <a:r>
              <a:rPr lang="en-US" sz="1750"/>
              <a:t>Triple redundant power supply</a:t>
            </a:r>
            <a:endParaRPr/>
          </a:p>
          <a:p>
            <a:pPr indent="-228600" lvl="1" marL="685800" rtl="0" algn="l">
              <a:lnSpc>
                <a:spcPct val="80000"/>
              </a:lnSpc>
              <a:spcBef>
                <a:spcPts val="500"/>
              </a:spcBef>
              <a:spcAft>
                <a:spcPts val="0"/>
              </a:spcAft>
              <a:buClr>
                <a:schemeClr val="dk1"/>
              </a:buClr>
              <a:buSzPts val="1750"/>
              <a:buChar char="•"/>
            </a:pPr>
            <a:r>
              <a:rPr lang="en-US" sz="1750"/>
              <a:t>With overvoltage protection and power module port for voltage and current sensing</a:t>
            </a:r>
            <a:endParaRPr/>
          </a:p>
        </p:txBody>
      </p:sp>
      <p:sp>
        <p:nvSpPr>
          <p:cNvPr id="121" name="Google Shape;121;p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122" name="Google Shape;122;p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23" name="Google Shape;123;p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24" name="Google Shape;124;p4"/>
          <p:cNvPicPr preferRelativeResize="0"/>
          <p:nvPr/>
        </p:nvPicPr>
        <p:blipFill rotWithShape="1">
          <a:blip r:embed="rId3">
            <a:alphaModFix/>
          </a:blip>
          <a:srcRect b="0" l="0" r="0" t="0"/>
          <a:stretch/>
        </p:blipFill>
        <p:spPr>
          <a:xfrm>
            <a:off x="6718865" y="0"/>
            <a:ext cx="2704469" cy="167914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3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 나비오 운영체제 정보</a:t>
            </a:r>
            <a:endParaRPr/>
          </a:p>
        </p:txBody>
      </p:sp>
      <p:sp>
        <p:nvSpPr>
          <p:cNvPr id="480" name="Google Shape;480;p36"/>
          <p:cNvSpPr txBox="1"/>
          <p:nvPr>
            <p:ph idx="1" type="body"/>
          </p:nvPr>
        </p:nvSpPr>
        <p:spPr>
          <a:xfrm>
            <a:off x="681038" y="1255271"/>
            <a:ext cx="8543925" cy="2064578"/>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커널 버전 확인</a:t>
            </a:r>
            <a:endParaRPr/>
          </a:p>
          <a:p>
            <a:pPr indent="-457200" lvl="1" marL="914400" rtl="0" algn="l">
              <a:lnSpc>
                <a:spcPct val="100000"/>
              </a:lnSpc>
              <a:spcBef>
                <a:spcPts val="500"/>
              </a:spcBef>
              <a:spcAft>
                <a:spcPts val="0"/>
              </a:spcAft>
              <a:buSzPts val="2800"/>
              <a:buFont typeface="Times New Roman"/>
              <a:buChar char="$"/>
            </a:pPr>
            <a:r>
              <a:rPr lang="en-US"/>
              <a:t>uname -a</a:t>
            </a:r>
            <a:endParaRPr/>
          </a:p>
          <a:p>
            <a:pPr indent="-514350" lvl="0" marL="514350" rtl="0" algn="l">
              <a:lnSpc>
                <a:spcPct val="100000"/>
              </a:lnSpc>
              <a:spcBef>
                <a:spcPts val="1000"/>
              </a:spcBef>
              <a:spcAft>
                <a:spcPts val="0"/>
              </a:spcAft>
              <a:buClr>
                <a:schemeClr val="dk1"/>
              </a:buClr>
              <a:buSzPts val="2800"/>
              <a:buAutoNum type="arabicPeriod"/>
            </a:pPr>
            <a:r>
              <a:rPr lang="en-US"/>
              <a:t>배포판 버전 확인</a:t>
            </a:r>
            <a:endParaRPr/>
          </a:p>
          <a:p>
            <a:pPr indent="-457200" lvl="1" marL="914400" rtl="0" algn="l">
              <a:lnSpc>
                <a:spcPct val="100000"/>
              </a:lnSpc>
              <a:spcBef>
                <a:spcPts val="500"/>
              </a:spcBef>
              <a:spcAft>
                <a:spcPts val="0"/>
              </a:spcAft>
              <a:buSzPts val="2800"/>
              <a:buFont typeface="Times New Roman"/>
              <a:buChar char="$"/>
            </a:pPr>
            <a:r>
              <a:rPr lang="en-US"/>
              <a:t>lsb_release -a</a:t>
            </a:r>
            <a:endParaRPr/>
          </a:p>
        </p:txBody>
      </p:sp>
      <p:sp>
        <p:nvSpPr>
          <p:cNvPr id="481" name="Google Shape;481;p3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482" name="Google Shape;482;p3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83" name="Google Shape;483;p3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84" name="Google Shape;484;p36"/>
          <p:cNvPicPr preferRelativeResize="0"/>
          <p:nvPr/>
        </p:nvPicPr>
        <p:blipFill rotWithShape="1">
          <a:blip r:embed="rId3">
            <a:alphaModFix/>
          </a:blip>
          <a:srcRect b="0" l="0" r="0" t="0"/>
          <a:stretch/>
        </p:blipFill>
        <p:spPr>
          <a:xfrm>
            <a:off x="840105" y="3737809"/>
            <a:ext cx="8529875" cy="2200582"/>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37"/>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800"/>
              <a:buFont typeface="Times New Roman"/>
              <a:buNone/>
            </a:pPr>
            <a:r>
              <a:rPr lang="en-US" sz="4800"/>
              <a:t>Ardupilot 설치 사전 체크 사항</a:t>
            </a:r>
            <a:endParaRPr sz="4800"/>
          </a:p>
        </p:txBody>
      </p:sp>
      <p:sp>
        <p:nvSpPr>
          <p:cNvPr id="490" name="Google Shape;490;p37"/>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491" name="Google Shape;491;p3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492" name="Google Shape;492;p3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93" name="Google Shape;493;p3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3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SD Card 성능 벤처 마크</a:t>
            </a:r>
            <a:endParaRPr/>
          </a:p>
        </p:txBody>
      </p:sp>
      <p:sp>
        <p:nvSpPr>
          <p:cNvPr id="499" name="Google Shape;499;p3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500" name="Google Shape;500;p3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01" name="Google Shape;501;p3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Raspberry Pi 3 microSD card performance - overclock with sdhost" id="502" name="Google Shape;502;p38"/>
          <p:cNvPicPr preferRelativeResize="0"/>
          <p:nvPr>
            <p:ph idx="1" type="body"/>
          </p:nvPr>
        </p:nvPicPr>
        <p:blipFill rotWithShape="1">
          <a:blip r:embed="rId3">
            <a:alphaModFix/>
          </a:blip>
          <a:srcRect b="0" l="0" r="0" t="0"/>
          <a:stretch/>
        </p:blipFill>
        <p:spPr>
          <a:xfrm>
            <a:off x="2054399" y="1462998"/>
            <a:ext cx="5797201" cy="45178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3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SD Card 성능 체크</a:t>
            </a:r>
            <a:endParaRPr/>
          </a:p>
        </p:txBody>
      </p:sp>
      <p:sp>
        <p:nvSpPr>
          <p:cNvPr id="508" name="Google Shape;508;p39"/>
          <p:cNvSpPr txBox="1"/>
          <p:nvPr>
            <p:ph idx="1" type="body"/>
          </p:nvPr>
        </p:nvSpPr>
        <p:spPr>
          <a:xfrm>
            <a:off x="681038" y="1255271"/>
            <a:ext cx="8543925" cy="1326426"/>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590"/>
              <a:buAutoNum type="arabicPeriod"/>
            </a:pPr>
            <a:r>
              <a:rPr lang="en-US" sz="2590"/>
              <a:t>성능 체크 방법</a:t>
            </a:r>
            <a:endParaRPr sz="2590"/>
          </a:p>
          <a:p>
            <a:pPr indent="-228600" lvl="1" marL="685800" rtl="0" algn="l">
              <a:lnSpc>
                <a:spcPct val="80000"/>
              </a:lnSpc>
              <a:spcBef>
                <a:spcPts val="500"/>
              </a:spcBef>
              <a:spcAft>
                <a:spcPts val="0"/>
              </a:spcAft>
              <a:buClr>
                <a:schemeClr val="dk1"/>
              </a:buClr>
              <a:buSzPts val="2035"/>
              <a:buChar char="•"/>
            </a:pPr>
            <a:r>
              <a:rPr lang="en-US" sz="2035"/>
              <a:t>curl https://raw.githubusercontent.com/geerlingguy/raspberry-pi-dramble/master/setup/benchmarks/microsd-benchmarks.sh | sudo bash</a:t>
            </a:r>
            <a:endParaRPr sz="2035"/>
          </a:p>
          <a:p>
            <a:pPr indent="-228600" lvl="1" marL="685800" rtl="0" algn="l">
              <a:lnSpc>
                <a:spcPct val="80000"/>
              </a:lnSpc>
              <a:spcBef>
                <a:spcPts val="500"/>
              </a:spcBef>
              <a:spcAft>
                <a:spcPts val="0"/>
              </a:spcAft>
              <a:buClr>
                <a:schemeClr val="dk1"/>
              </a:buClr>
              <a:buSzPts val="2035"/>
              <a:buChar char="•"/>
            </a:pPr>
            <a:r>
              <a:rPr lang="en-US" sz="2035"/>
              <a:t>curl http://www.nmacleod.com/public/sdbench.sh | sudo bash</a:t>
            </a:r>
            <a:endParaRPr sz="2035"/>
          </a:p>
        </p:txBody>
      </p:sp>
      <p:sp>
        <p:nvSpPr>
          <p:cNvPr id="509" name="Google Shape;509;p3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510" name="Google Shape;510;p3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11" name="Google Shape;511;p3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12" name="Google Shape;512;p39"/>
          <p:cNvPicPr preferRelativeResize="0"/>
          <p:nvPr/>
        </p:nvPicPr>
        <p:blipFill rotWithShape="1">
          <a:blip r:embed="rId3">
            <a:alphaModFix/>
          </a:blip>
          <a:srcRect b="0" l="0" r="0" t="0"/>
          <a:stretch/>
        </p:blipFill>
        <p:spPr>
          <a:xfrm>
            <a:off x="1835980" y="3041370"/>
            <a:ext cx="6234062" cy="368010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40"/>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Ardupilot 설정</a:t>
            </a:r>
            <a:endParaRPr/>
          </a:p>
        </p:txBody>
      </p:sp>
      <p:sp>
        <p:nvSpPr>
          <p:cNvPr id="518" name="Google Shape;518;p40"/>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519" name="Google Shape;519;p4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520" name="Google Shape;520;p4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21" name="Google Shape;521;p4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4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Ardupilot 설정</a:t>
            </a:r>
            <a:endParaRPr/>
          </a:p>
        </p:txBody>
      </p:sp>
      <p:sp>
        <p:nvSpPr>
          <p:cNvPr id="527" name="Google Shape;527;p41"/>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공식 문서</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https://docs.emlid.com/navio2/common/ardupilot/installation-and-running/</a:t>
            </a:r>
            <a:endParaRPr/>
          </a:p>
        </p:txBody>
      </p:sp>
      <p:sp>
        <p:nvSpPr>
          <p:cNvPr id="528" name="Google Shape;528;p4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529" name="Google Shape;529;p4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30" name="Google Shape;530;p4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typical-plane-setup-frame" id="531" name="Google Shape;531;p41"/>
          <p:cNvPicPr preferRelativeResize="0"/>
          <p:nvPr/>
        </p:nvPicPr>
        <p:blipFill rotWithShape="1">
          <a:blip r:embed="rId4">
            <a:alphaModFix/>
          </a:blip>
          <a:srcRect b="0" l="0" r="0" t="0"/>
          <a:stretch/>
        </p:blipFill>
        <p:spPr>
          <a:xfrm>
            <a:off x="3084395" y="3143781"/>
            <a:ext cx="3344015" cy="2605657"/>
          </a:xfrm>
          <a:prstGeom prst="rect">
            <a:avLst/>
          </a:prstGeom>
          <a:noFill/>
          <a:ln>
            <a:noFill/>
          </a:ln>
        </p:spPr>
      </p:pic>
      <p:pic>
        <p:nvPicPr>
          <p:cNvPr descr="typical-quadcopter-setup-frame" id="532" name="Google Shape;532;p41"/>
          <p:cNvPicPr preferRelativeResize="0"/>
          <p:nvPr/>
        </p:nvPicPr>
        <p:blipFill rotWithShape="1">
          <a:blip r:embed="rId5">
            <a:alphaModFix/>
          </a:blip>
          <a:srcRect b="0" l="0" r="0" t="0"/>
          <a:stretch/>
        </p:blipFill>
        <p:spPr>
          <a:xfrm>
            <a:off x="748644" y="3319011"/>
            <a:ext cx="2312548" cy="2255198"/>
          </a:xfrm>
          <a:prstGeom prst="rect">
            <a:avLst/>
          </a:prstGeom>
          <a:noFill/>
          <a:ln>
            <a:noFill/>
          </a:ln>
        </p:spPr>
      </p:pic>
      <p:pic>
        <p:nvPicPr>
          <p:cNvPr descr="typical-rover-setup-frame" id="533" name="Google Shape;533;p41"/>
          <p:cNvPicPr preferRelativeResize="0"/>
          <p:nvPr/>
        </p:nvPicPr>
        <p:blipFill rotWithShape="1">
          <a:blip r:embed="rId6">
            <a:alphaModFix/>
          </a:blip>
          <a:srcRect b="0" l="0" r="0" t="0"/>
          <a:stretch/>
        </p:blipFill>
        <p:spPr>
          <a:xfrm>
            <a:off x="6451614" y="3325474"/>
            <a:ext cx="2659335" cy="224873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4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Times New Roman"/>
              <a:buNone/>
            </a:pPr>
            <a:r>
              <a:rPr b="0" lang="en-US" sz="3959"/>
              <a:t>Choosing a vehicle, version and board</a:t>
            </a:r>
            <a:endParaRPr sz="3959"/>
          </a:p>
        </p:txBody>
      </p:sp>
      <p:sp>
        <p:nvSpPr>
          <p:cNvPr id="539" name="Google Shape;539;p42"/>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To select the vehicle that would be launched by default you should configure it with emlidtool:</a:t>
            </a:r>
            <a:endParaRPr/>
          </a:p>
          <a:p>
            <a:pPr indent="-228600" lvl="1" marL="685800" rtl="0" algn="l">
              <a:lnSpc>
                <a:spcPct val="100000"/>
              </a:lnSpc>
              <a:spcBef>
                <a:spcPts val="500"/>
              </a:spcBef>
              <a:spcAft>
                <a:spcPts val="0"/>
              </a:spcAft>
              <a:buClr>
                <a:schemeClr val="dk1"/>
              </a:buClr>
              <a:buSzPts val="2800"/>
              <a:buChar char="•"/>
            </a:pPr>
            <a:r>
              <a:rPr lang="en-US"/>
              <a:t>sudo emlidtool ardupilot</a:t>
            </a:r>
            <a:endParaRPr/>
          </a:p>
        </p:txBody>
      </p:sp>
      <p:sp>
        <p:nvSpPr>
          <p:cNvPr id="540" name="Google Shape;540;p4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541" name="Google Shape;541;p4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42" name="Google Shape;542;p4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emlidtool-ui" id="543" name="Google Shape;543;p42"/>
          <p:cNvPicPr preferRelativeResize="0"/>
          <p:nvPr/>
        </p:nvPicPr>
        <p:blipFill rotWithShape="1">
          <a:blip r:embed="rId3">
            <a:alphaModFix/>
          </a:blip>
          <a:srcRect b="0" l="0" r="0" t="0"/>
          <a:stretch/>
        </p:blipFill>
        <p:spPr>
          <a:xfrm>
            <a:off x="2345081" y="2715819"/>
            <a:ext cx="4401708" cy="2661598"/>
          </a:xfrm>
          <a:prstGeom prst="rect">
            <a:avLst/>
          </a:prstGeom>
          <a:noFill/>
          <a:ln>
            <a:noFill/>
          </a:ln>
        </p:spPr>
      </p:pic>
      <p:sp>
        <p:nvSpPr>
          <p:cNvPr id="544" name="Google Shape;544;p42"/>
          <p:cNvSpPr/>
          <p:nvPr/>
        </p:nvSpPr>
        <p:spPr>
          <a:xfrm>
            <a:off x="2621568" y="5556806"/>
            <a:ext cx="400307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Before configuration emlidtool checks your </a:t>
            </a:r>
            <a:r>
              <a:rPr b="0" i="0" lang="en-US" sz="1200" u="sng" cap="none" strike="noStrike">
                <a:solidFill>
                  <a:srgbClr val="008BEE"/>
                </a:solidFill>
                <a:latin typeface="Open Sans"/>
                <a:ea typeface="Open Sans"/>
                <a:cs typeface="Open Sans"/>
                <a:sym typeface="Open Sans"/>
                <a:hlinkClick r:id="rId4"/>
              </a:rPr>
              <a:t>RCIO</a:t>
            </a:r>
            <a:r>
              <a:rPr b="0" i="0" lang="en-US" sz="1200" u="none" cap="none" strike="noStrike">
                <a:solidFill>
                  <a:schemeClr val="dk1"/>
                </a:solidFill>
                <a:latin typeface="Open Sans"/>
                <a:ea typeface="Open Sans"/>
                <a:cs typeface="Open Sans"/>
                <a:sym typeface="Open Sans"/>
              </a:rPr>
              <a:t> firmware and will suggest to update it if you have the outdated one:</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4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Choose your vehicle</a:t>
            </a:r>
            <a:endParaRPr/>
          </a:p>
        </p:txBody>
      </p:sp>
      <p:sp>
        <p:nvSpPr>
          <p:cNvPr id="550" name="Google Shape;550;p43"/>
          <p:cNvSpPr txBox="1"/>
          <p:nvPr>
            <p:ph idx="1" type="body"/>
          </p:nvPr>
        </p:nvSpPr>
        <p:spPr>
          <a:xfrm>
            <a:off x="681038" y="1255272"/>
            <a:ext cx="8543925" cy="1150178"/>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In the example below we'll use arducopter but it could've been just as well arduplane or ardurover.</a:t>
            </a:r>
            <a:endParaRPr/>
          </a:p>
        </p:txBody>
      </p:sp>
      <p:sp>
        <p:nvSpPr>
          <p:cNvPr id="551" name="Google Shape;551;p4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552" name="Google Shape;552;p4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53" name="Google Shape;553;p4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emlidtool-ui" id="554" name="Google Shape;554;p43"/>
          <p:cNvPicPr preferRelativeResize="0"/>
          <p:nvPr/>
        </p:nvPicPr>
        <p:blipFill rotWithShape="1">
          <a:blip r:embed="rId3">
            <a:alphaModFix/>
          </a:blip>
          <a:srcRect b="0" l="0" r="0" t="0"/>
          <a:stretch/>
        </p:blipFill>
        <p:spPr>
          <a:xfrm>
            <a:off x="1843456" y="2573180"/>
            <a:ext cx="6546812" cy="35567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4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Choose copter and Apply </a:t>
            </a:r>
            <a:endParaRPr/>
          </a:p>
        </p:txBody>
      </p:sp>
      <p:sp>
        <p:nvSpPr>
          <p:cNvPr id="560" name="Google Shape;560;p4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561" name="Google Shape;561;p4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62" name="Google Shape;562;p4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emlidtool-ui" id="563" name="Google Shape;563;p44"/>
          <p:cNvPicPr preferRelativeResize="0"/>
          <p:nvPr>
            <p:ph idx="1" type="body"/>
          </p:nvPr>
        </p:nvPicPr>
        <p:blipFill rotWithShape="1">
          <a:blip r:embed="rId3">
            <a:alphaModFix/>
          </a:blip>
          <a:srcRect b="0" l="0" r="0" t="0"/>
          <a:stretch/>
        </p:blipFill>
        <p:spPr>
          <a:xfrm>
            <a:off x="681038" y="1396541"/>
            <a:ext cx="8543925" cy="463959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4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0" lang="en-US"/>
              <a:t>Specifying launching options</a:t>
            </a:r>
            <a:endParaRPr/>
          </a:p>
        </p:txBody>
      </p:sp>
      <p:sp>
        <p:nvSpPr>
          <p:cNvPr id="569" name="Google Shape;569;p45"/>
          <p:cNvSpPr txBox="1"/>
          <p:nvPr>
            <p:ph idx="1" type="body"/>
          </p:nvPr>
        </p:nvSpPr>
        <p:spPr>
          <a:xfrm>
            <a:off x="681038" y="1255271"/>
            <a:ext cx="8543925" cy="1750396"/>
          </a:xfrm>
          <a:prstGeom prst="rect">
            <a:avLst/>
          </a:prstGeom>
          <a:noFill/>
          <a:ln>
            <a:noFill/>
          </a:ln>
        </p:spPr>
        <p:txBody>
          <a:bodyPr anchorCtr="0" anchor="t" bIns="45700" lIns="91425" spcFirstLastPara="1" rIns="91425" wrap="square" tIns="45700">
            <a:normAutofit/>
          </a:bodyPr>
          <a:lstStyle/>
          <a:p>
            <a:pPr indent="-514350" lvl="0" marL="514350" rtl="0" algn="l">
              <a:lnSpc>
                <a:spcPct val="70000"/>
              </a:lnSpc>
              <a:spcBef>
                <a:spcPts val="0"/>
              </a:spcBef>
              <a:spcAft>
                <a:spcPts val="0"/>
              </a:spcAft>
              <a:buClr>
                <a:schemeClr val="dk1"/>
              </a:buClr>
              <a:buSzPts val="2590"/>
              <a:buAutoNum type="arabicPeriod"/>
            </a:pPr>
            <a:r>
              <a:rPr lang="en-US" sz="2590"/>
              <a:t>Open the file:</a:t>
            </a:r>
            <a:endParaRPr/>
          </a:p>
          <a:p>
            <a:pPr indent="-457200" lvl="1" marL="914400" rtl="0" algn="l">
              <a:lnSpc>
                <a:spcPct val="90000"/>
              </a:lnSpc>
              <a:spcBef>
                <a:spcPts val="500"/>
              </a:spcBef>
              <a:spcAft>
                <a:spcPts val="0"/>
              </a:spcAft>
              <a:buSzPts val="2800"/>
              <a:buFont typeface="Times New Roman"/>
              <a:buChar char="$"/>
            </a:pPr>
            <a:r>
              <a:rPr lang="en-US" sz="2590"/>
              <a:t>sudo nano /etc/default/arducopter</a:t>
            </a:r>
            <a:endParaRPr/>
          </a:p>
          <a:p>
            <a:pPr indent="-457200" lvl="1" marL="914400" rtl="0" algn="l">
              <a:lnSpc>
                <a:spcPct val="90000"/>
              </a:lnSpc>
              <a:spcBef>
                <a:spcPts val="500"/>
              </a:spcBef>
              <a:spcAft>
                <a:spcPts val="0"/>
              </a:spcAft>
              <a:buSzPts val="2800"/>
              <a:buFont typeface="Times New Roman"/>
              <a:buChar char="$"/>
            </a:pPr>
            <a:r>
              <a:rPr lang="en-US" sz="2590"/>
              <a:t>sudo systemctl daemon-reload</a:t>
            </a:r>
            <a:endParaRPr/>
          </a:p>
          <a:p>
            <a:pPr indent="-514350" lvl="0" marL="514350" rtl="0" algn="l">
              <a:lnSpc>
                <a:spcPct val="70000"/>
              </a:lnSpc>
              <a:spcBef>
                <a:spcPts val="1000"/>
              </a:spcBef>
              <a:spcAft>
                <a:spcPts val="0"/>
              </a:spcAft>
              <a:buClr>
                <a:schemeClr val="dk1"/>
              </a:buClr>
              <a:buSzPts val="2590"/>
              <a:buAutoNum type="arabicPeriod"/>
            </a:pPr>
            <a:r>
              <a:rPr lang="en-US" sz="2590"/>
              <a:t>Here you can specify IP of your ground station.</a:t>
            </a:r>
            <a:endParaRPr/>
          </a:p>
        </p:txBody>
      </p:sp>
      <p:sp>
        <p:nvSpPr>
          <p:cNvPr id="570" name="Google Shape;570;p4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571" name="Google Shape;571;p4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72" name="Google Shape;572;p4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73" name="Google Shape;573;p45"/>
          <p:cNvSpPr/>
          <p:nvPr/>
        </p:nvSpPr>
        <p:spPr>
          <a:xfrm>
            <a:off x="1392709" y="3005667"/>
            <a:ext cx="7832253" cy="3293209"/>
          </a:xfrm>
          <a:prstGeom prst="rect">
            <a:avLst/>
          </a:prstGeom>
          <a:noFill/>
          <a:ln cap="flat" cmpd="sng" w="2857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569CD6"/>
                </a:solidFill>
                <a:latin typeface="Consolas"/>
                <a:ea typeface="Consolas"/>
                <a:cs typeface="Consolas"/>
                <a:sym typeface="Consolas"/>
              </a:rPr>
              <a:t>TELEM1</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CE9178"/>
                </a:solidFill>
                <a:latin typeface="Consolas"/>
                <a:ea typeface="Consolas"/>
                <a:cs typeface="Consolas"/>
                <a:sym typeface="Consolas"/>
              </a:rPr>
              <a:t>"-A udp:127.0.0.1:14550"</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6A9955"/>
                </a:solidFill>
                <a:latin typeface="Consolas"/>
                <a:ea typeface="Consolas"/>
                <a:cs typeface="Consolas"/>
                <a:sym typeface="Consolas"/>
              </a:rPr>
              <a:t>#TELEM2="-C /dev/ttyAMA0"</a:t>
            </a:r>
            <a:br>
              <a:rPr b="0" i="0" lang="en-US" sz="1600" u="none" cap="none" strike="noStrike">
                <a:solidFill>
                  <a:srgbClr val="D4D4D4"/>
                </a:solidFill>
                <a:latin typeface="Consolas"/>
                <a:ea typeface="Consolas"/>
                <a:cs typeface="Consolas"/>
                <a:sym typeface="Consolas"/>
              </a:rPr>
            </a:br>
            <a:r>
              <a:rPr b="0" i="0" lang="en-US" sz="1600" u="none" cap="none" strike="noStrike">
                <a:solidFill>
                  <a:srgbClr val="6A9955"/>
                </a:solidFill>
                <a:latin typeface="Consolas"/>
                <a:ea typeface="Consolas"/>
                <a:cs typeface="Consolas"/>
                <a:sym typeface="Consolas"/>
              </a:rPr>
              <a:t># Options to pass to ArduPilot</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569CD6"/>
                </a:solidFill>
                <a:latin typeface="Consolas"/>
                <a:ea typeface="Consolas"/>
                <a:cs typeface="Consolas"/>
                <a:sym typeface="Consolas"/>
              </a:rPr>
              <a:t>ARDUPILOT_OPTS</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CE9178"/>
                </a:solidFill>
                <a:latin typeface="Consolas"/>
                <a:ea typeface="Consolas"/>
                <a:cs typeface="Consolas"/>
                <a:sym typeface="Consolas"/>
              </a:rPr>
              <a:t>"$TELEM1 $TELEM2"</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D4D4D4"/>
                </a:solidFill>
                <a:latin typeface="Consolas"/>
                <a:ea typeface="Consolas"/>
                <a:cs typeface="Consolas"/>
                <a:sym typeface="Consolas"/>
              </a:rPr>
            </a:br>
            <a:r>
              <a:rPr b="0" i="0" lang="en-US" sz="1600" u="none" cap="none" strike="noStrike">
                <a:solidFill>
                  <a:srgbClr val="6A9955"/>
                </a:solidFill>
                <a:latin typeface="Consolas"/>
                <a:ea typeface="Consolas"/>
                <a:cs typeface="Consolas"/>
                <a:sym typeface="Consolas"/>
              </a:rPr>
              <a:t># -A is a console switch (usually this is a Wi-Fi link)</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D4D4D4"/>
                </a:solidFill>
                <a:latin typeface="Consolas"/>
                <a:ea typeface="Consolas"/>
                <a:cs typeface="Consolas"/>
                <a:sym typeface="Consolas"/>
              </a:rPr>
            </a:br>
            <a:r>
              <a:rPr b="0" i="0" lang="en-US" sz="1600" u="none" cap="none" strike="noStrike">
                <a:solidFill>
                  <a:srgbClr val="6A9955"/>
                </a:solidFill>
                <a:latin typeface="Consolas"/>
                <a:ea typeface="Consolas"/>
                <a:cs typeface="Consolas"/>
                <a:sym typeface="Consolas"/>
              </a:rPr>
              <a:t># -C is a telemetry switch</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6A9955"/>
                </a:solidFill>
                <a:latin typeface="Consolas"/>
                <a:ea typeface="Consolas"/>
                <a:cs typeface="Consolas"/>
                <a:sym typeface="Consolas"/>
              </a:rPr>
              <a:t># Usually this is either /dev/ttyAMA0 - UART connector on your Navio</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6A9955"/>
                </a:solidFill>
                <a:latin typeface="Consolas"/>
                <a:ea typeface="Consolas"/>
                <a:cs typeface="Consolas"/>
                <a:sym typeface="Consolas"/>
              </a:rPr>
              <a:t># or /dev/ttyUSB0 if you're using a serial to USB convertor</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D4D4D4"/>
                </a:solidFill>
                <a:latin typeface="Consolas"/>
                <a:ea typeface="Consolas"/>
                <a:cs typeface="Consolas"/>
                <a:sym typeface="Consolas"/>
              </a:rPr>
            </a:br>
            <a:r>
              <a:rPr b="0" i="0" lang="en-US" sz="1600" u="none" cap="none" strike="noStrike">
                <a:solidFill>
                  <a:srgbClr val="6A9955"/>
                </a:solidFill>
                <a:latin typeface="Consolas"/>
                <a:ea typeface="Consolas"/>
                <a:cs typeface="Consolas"/>
                <a:sym typeface="Consolas"/>
              </a:rPr>
              <a:t># -B or -E is used to specify non default GPS</a:t>
            </a:r>
            <a:endParaRPr b="0" i="0" sz="1600" u="none" cap="none" strike="noStrike">
              <a:solidFill>
                <a:srgbClr val="D4D4D4"/>
              </a:solidFill>
              <a:latin typeface="Consolas"/>
              <a:ea typeface="Consolas"/>
              <a:cs typeface="Consolas"/>
              <a:sym typeface="Consolas"/>
            </a:endParaRPr>
          </a:p>
        </p:txBody>
      </p:sp>
      <p:grpSp>
        <p:nvGrpSpPr>
          <p:cNvPr id="574" name="Google Shape;574;p45"/>
          <p:cNvGrpSpPr/>
          <p:nvPr/>
        </p:nvGrpSpPr>
        <p:grpSpPr>
          <a:xfrm>
            <a:off x="3146855" y="3005668"/>
            <a:ext cx="6152248" cy="865891"/>
            <a:chOff x="3146855" y="3005668"/>
            <a:chExt cx="6152248" cy="865891"/>
          </a:xfrm>
        </p:grpSpPr>
        <p:sp>
          <p:nvSpPr>
            <p:cNvPr id="575" name="Google Shape;575;p45"/>
            <p:cNvSpPr/>
            <p:nvPr/>
          </p:nvSpPr>
          <p:spPr>
            <a:xfrm>
              <a:off x="3146855" y="3005668"/>
              <a:ext cx="1013252" cy="30594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6" name="Google Shape;576;p45"/>
            <p:cNvSpPr txBox="1"/>
            <p:nvPr/>
          </p:nvSpPr>
          <p:spPr>
            <a:xfrm>
              <a:off x="6187354" y="3502227"/>
              <a:ext cx="3111749" cy="369332"/>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접속 노트북의 IP 주소로 변경</a:t>
              </a:r>
              <a:endParaRPr b="1" i="0" sz="1800" u="none" cap="none" strike="noStrike">
                <a:solidFill>
                  <a:srgbClr val="FF0000"/>
                </a:solidFill>
                <a:latin typeface="Calibri"/>
                <a:ea typeface="Calibri"/>
                <a:cs typeface="Calibri"/>
                <a:sym typeface="Calibri"/>
              </a:endParaRPr>
            </a:p>
          </p:txBody>
        </p:sp>
        <p:cxnSp>
          <p:nvCxnSpPr>
            <p:cNvPr id="577" name="Google Shape;577;p45"/>
            <p:cNvCxnSpPr>
              <a:stCxn id="576" idx="1"/>
              <a:endCxn id="575" idx="3"/>
            </p:cNvCxnSpPr>
            <p:nvPr/>
          </p:nvCxnSpPr>
          <p:spPr>
            <a:xfrm rot="10800000">
              <a:off x="4160254" y="3158593"/>
              <a:ext cx="2027100" cy="528300"/>
            </a:xfrm>
            <a:prstGeom prst="straightConnector1">
              <a:avLst/>
            </a:prstGeom>
            <a:noFill/>
            <a:ln cap="flat" cmpd="sng" w="38100">
              <a:solidFill>
                <a:srgbClr val="FF0000"/>
              </a:solidFill>
              <a:prstDash val="solid"/>
              <a:miter lim="800000"/>
              <a:headEnd len="sm" w="sm" type="none"/>
              <a:tailEnd len="med" w="med" type="triangle"/>
            </a:ln>
          </p:spPr>
        </p:cxn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 운영체제 설치</a:t>
            </a:r>
            <a:endParaRPr/>
          </a:p>
        </p:txBody>
      </p:sp>
      <p:sp>
        <p:nvSpPr>
          <p:cNvPr id="130" name="Google Shape;130;p5"/>
          <p:cNvSpPr txBox="1"/>
          <p:nvPr>
            <p:ph idx="1" type="body"/>
          </p:nvPr>
        </p:nvSpPr>
        <p:spPr>
          <a:xfrm>
            <a:off x="681038" y="1255271"/>
            <a:ext cx="8543925" cy="963679"/>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170"/>
              <a:buAutoNum type="arabicPeriod"/>
            </a:pPr>
            <a:r>
              <a:rPr lang="en-US" sz="2170"/>
              <a:t>This is a Raspbian you know with ArduPilot and ROS preinstalled and ready to run with a couple of simple commands. Also comes with DroneKit and GStreamer</a:t>
            </a:r>
            <a:endParaRPr/>
          </a:p>
        </p:txBody>
      </p:sp>
      <p:sp>
        <p:nvSpPr>
          <p:cNvPr id="131" name="Google Shape;131;p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132" name="Google Shape;132;p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33" name="Google Shape;133;p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34" name="Google Shape;134;p5"/>
          <p:cNvPicPr preferRelativeResize="0"/>
          <p:nvPr/>
        </p:nvPicPr>
        <p:blipFill rotWithShape="1">
          <a:blip r:embed="rId3">
            <a:alphaModFix/>
          </a:blip>
          <a:srcRect b="0" l="0" r="0" t="0"/>
          <a:stretch/>
        </p:blipFill>
        <p:spPr>
          <a:xfrm>
            <a:off x="738369" y="2545420"/>
            <a:ext cx="3495312" cy="3147174"/>
          </a:xfrm>
          <a:prstGeom prst="rect">
            <a:avLst/>
          </a:prstGeom>
          <a:noFill/>
          <a:ln>
            <a:noFill/>
          </a:ln>
        </p:spPr>
      </p:pic>
      <p:pic>
        <p:nvPicPr>
          <p:cNvPr id="135" name="Google Shape;135;p5"/>
          <p:cNvPicPr preferRelativeResize="0"/>
          <p:nvPr/>
        </p:nvPicPr>
        <p:blipFill rotWithShape="1">
          <a:blip r:embed="rId4">
            <a:alphaModFix/>
          </a:blip>
          <a:srcRect b="0" l="0" r="0" t="0"/>
          <a:stretch/>
        </p:blipFill>
        <p:spPr>
          <a:xfrm>
            <a:off x="4594050" y="2218950"/>
            <a:ext cx="4764657" cy="3922126"/>
          </a:xfrm>
          <a:prstGeom prst="rect">
            <a:avLst/>
          </a:prstGeom>
          <a:noFill/>
          <a:ln>
            <a:noFill/>
          </a:ln>
        </p:spPr>
      </p:pic>
      <p:pic>
        <p:nvPicPr>
          <p:cNvPr descr="ArduPilot logo" id="136" name="Google Shape;136;p5"/>
          <p:cNvPicPr preferRelativeResize="0"/>
          <p:nvPr/>
        </p:nvPicPr>
        <p:blipFill rotWithShape="1">
          <a:blip r:embed="rId5">
            <a:alphaModFix/>
          </a:blip>
          <a:srcRect b="0" l="0" r="0" t="0"/>
          <a:stretch/>
        </p:blipFill>
        <p:spPr>
          <a:xfrm>
            <a:off x="6738937" y="382906"/>
            <a:ext cx="2486025" cy="390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4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최신 Ardupilot 프로그램 설치</a:t>
            </a:r>
            <a:endParaRPr/>
          </a:p>
        </p:txBody>
      </p:sp>
      <p:sp>
        <p:nvSpPr>
          <p:cNvPr id="583" name="Google Shape;583;p46"/>
          <p:cNvSpPr txBox="1"/>
          <p:nvPr>
            <p:ph idx="1" type="body"/>
          </p:nvPr>
        </p:nvSpPr>
        <p:spPr>
          <a:xfrm>
            <a:off x="681038" y="1255271"/>
            <a:ext cx="8853660"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50000"/>
              </a:lnSpc>
              <a:spcBef>
                <a:spcPts val="0"/>
              </a:spcBef>
              <a:spcAft>
                <a:spcPts val="0"/>
              </a:spcAft>
              <a:buSzPts val="2000"/>
              <a:buAutoNum type="arabicPeriod"/>
            </a:pPr>
            <a:r>
              <a:rPr lang="en-US" sz="1800"/>
              <a:t>나비오 설치 버전을 사용하거나</a:t>
            </a:r>
            <a:endParaRPr sz="1800"/>
          </a:p>
          <a:p>
            <a:pPr indent="-457200" lvl="1" marL="914400" rtl="0" algn="l">
              <a:lnSpc>
                <a:spcPct val="150000"/>
              </a:lnSpc>
              <a:spcBef>
                <a:spcPts val="500"/>
              </a:spcBef>
              <a:spcAft>
                <a:spcPts val="0"/>
              </a:spcAft>
              <a:buSzPts val="2800"/>
              <a:buFont typeface="Times New Roman"/>
              <a:buChar char="$"/>
            </a:pPr>
            <a:r>
              <a:rPr lang="en-US" sz="1800"/>
              <a:t>cp /usr/bin/arducopter  ~ </a:t>
            </a:r>
            <a:endParaRPr sz="1800"/>
          </a:p>
          <a:p>
            <a:pPr indent="-279400" lvl="1" marL="914400" rtl="0" algn="l">
              <a:lnSpc>
                <a:spcPct val="150000"/>
              </a:lnSpc>
              <a:spcBef>
                <a:spcPts val="500"/>
              </a:spcBef>
              <a:spcAft>
                <a:spcPts val="0"/>
              </a:spcAft>
              <a:buSzPts val="2800"/>
              <a:buFont typeface="Times New Roman"/>
              <a:buNone/>
            </a:pPr>
            <a:r>
              <a:t/>
            </a:r>
            <a:endParaRPr sz="1800"/>
          </a:p>
          <a:p>
            <a:pPr indent="-514350" lvl="0" marL="514350" rtl="0" algn="l">
              <a:lnSpc>
                <a:spcPct val="150000"/>
              </a:lnSpc>
              <a:spcBef>
                <a:spcPts val="0"/>
              </a:spcBef>
              <a:spcAft>
                <a:spcPts val="0"/>
              </a:spcAft>
              <a:buClr>
                <a:schemeClr val="dk1"/>
              </a:buClr>
              <a:buSzPts val="2000"/>
              <a:buAutoNum type="arabicPeriod"/>
            </a:pPr>
            <a:r>
              <a:rPr lang="en-US" sz="1800"/>
              <a:t>최신 버전 다운로드 및 권한 부여</a:t>
            </a:r>
            <a:endParaRPr sz="1800"/>
          </a:p>
          <a:p>
            <a:pPr indent="-457200" lvl="1" marL="914400" rtl="0" algn="l">
              <a:lnSpc>
                <a:spcPct val="150000"/>
              </a:lnSpc>
              <a:spcBef>
                <a:spcPts val="500"/>
              </a:spcBef>
              <a:spcAft>
                <a:spcPts val="0"/>
              </a:spcAft>
              <a:buSzPts val="2800"/>
              <a:buFont typeface="Times New Roman"/>
              <a:buChar char="$"/>
            </a:pPr>
            <a:r>
              <a:rPr lang="en-US" sz="1800"/>
              <a:t>wget --no-cache http://firmware.eu.ardupilot.org/Copter/stable/navio2/arducopter </a:t>
            </a:r>
            <a:endParaRPr/>
          </a:p>
          <a:p>
            <a:pPr indent="-457200" lvl="1" marL="914400" rtl="0" algn="l">
              <a:lnSpc>
                <a:spcPct val="150000"/>
              </a:lnSpc>
              <a:spcBef>
                <a:spcPts val="500"/>
              </a:spcBef>
              <a:spcAft>
                <a:spcPts val="0"/>
              </a:spcAft>
              <a:buSzPts val="2800"/>
              <a:buFont typeface="Times New Roman"/>
              <a:buChar char="$"/>
            </a:pPr>
            <a:r>
              <a:rPr lang="en-US" sz="1800"/>
              <a:t>chmod +x arducopter</a:t>
            </a:r>
            <a:endParaRPr/>
          </a:p>
          <a:p>
            <a:pPr indent="0" lvl="0" marL="0" rtl="0" algn="l">
              <a:lnSpc>
                <a:spcPct val="150000"/>
              </a:lnSpc>
              <a:spcBef>
                <a:spcPts val="1000"/>
              </a:spcBef>
              <a:spcAft>
                <a:spcPts val="0"/>
              </a:spcAft>
              <a:buSzPts val="2800"/>
              <a:buNone/>
            </a:pPr>
            <a:r>
              <a:t/>
            </a:r>
            <a:endParaRPr sz="1800"/>
          </a:p>
          <a:p>
            <a:pPr indent="-101600" lvl="1" marL="685800" rtl="0" algn="l">
              <a:lnSpc>
                <a:spcPct val="150000"/>
              </a:lnSpc>
              <a:spcBef>
                <a:spcPts val="500"/>
              </a:spcBef>
              <a:spcAft>
                <a:spcPts val="0"/>
              </a:spcAft>
              <a:buClr>
                <a:schemeClr val="dk1"/>
              </a:buClr>
              <a:buSzPts val="2000"/>
              <a:buNone/>
            </a:pPr>
            <a:r>
              <a:t/>
            </a:r>
            <a:endParaRPr sz="1800"/>
          </a:p>
        </p:txBody>
      </p:sp>
      <p:sp>
        <p:nvSpPr>
          <p:cNvPr id="584" name="Google Shape;584;p4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585" name="Google Shape;585;p4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86" name="Google Shape;586;p4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4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Times New Roman"/>
              <a:buNone/>
            </a:pPr>
            <a:r>
              <a:rPr b="0" lang="en-US" sz="3959"/>
              <a:t>Launching a custom ArduPilot binary 2</a:t>
            </a:r>
            <a:endParaRPr sz="3959"/>
          </a:p>
        </p:txBody>
      </p:sp>
      <p:sp>
        <p:nvSpPr>
          <p:cNvPr id="592" name="Google Shape;592;p47"/>
          <p:cNvSpPr txBox="1"/>
          <p:nvPr>
            <p:ph idx="1" type="body"/>
          </p:nvPr>
        </p:nvSpPr>
        <p:spPr>
          <a:xfrm>
            <a:off x="681038" y="1128718"/>
            <a:ext cx="8543925" cy="731068"/>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1000"/>
              </a:spcBef>
              <a:spcAft>
                <a:spcPts val="0"/>
              </a:spcAft>
              <a:buSzPts val="2800"/>
              <a:buFont typeface="Times New Roman"/>
              <a:buChar char="$"/>
            </a:pPr>
            <a:r>
              <a:rPr lang="en-US" sz="2590"/>
              <a:t>sudo nano </a:t>
            </a:r>
            <a:r>
              <a:rPr lang="en-US"/>
              <a:t>/etc/systemd/system/ardupilot.service</a:t>
            </a:r>
            <a:endParaRPr/>
          </a:p>
          <a:p>
            <a:pPr indent="-50800" lvl="1" marL="685800" rtl="0" algn="l">
              <a:lnSpc>
                <a:spcPct val="100000"/>
              </a:lnSpc>
              <a:spcBef>
                <a:spcPts val="500"/>
              </a:spcBef>
              <a:spcAft>
                <a:spcPts val="0"/>
              </a:spcAft>
              <a:buClr>
                <a:schemeClr val="dk1"/>
              </a:buClr>
              <a:buSzPts val="2800"/>
              <a:buNone/>
            </a:pPr>
            <a:r>
              <a:t/>
            </a:r>
            <a:endParaRPr/>
          </a:p>
        </p:txBody>
      </p:sp>
      <p:sp>
        <p:nvSpPr>
          <p:cNvPr id="593" name="Google Shape;593;p4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594" name="Google Shape;594;p4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95" name="Google Shape;595;p4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596" name="Google Shape;596;p47"/>
          <p:cNvGrpSpPr/>
          <p:nvPr/>
        </p:nvGrpSpPr>
        <p:grpSpPr>
          <a:xfrm>
            <a:off x="926844" y="1969402"/>
            <a:ext cx="8718600" cy="4295377"/>
            <a:chOff x="926844" y="1969402"/>
            <a:chExt cx="8718600" cy="4295377"/>
          </a:xfrm>
        </p:grpSpPr>
        <p:grpSp>
          <p:nvGrpSpPr>
            <p:cNvPr id="597" name="Google Shape;597;p47"/>
            <p:cNvGrpSpPr/>
            <p:nvPr/>
          </p:nvGrpSpPr>
          <p:grpSpPr>
            <a:xfrm>
              <a:off x="926844" y="2448350"/>
              <a:ext cx="8718600" cy="3816429"/>
              <a:chOff x="926844" y="2448350"/>
              <a:chExt cx="8718600" cy="3816429"/>
            </a:xfrm>
          </p:grpSpPr>
          <p:sp>
            <p:nvSpPr>
              <p:cNvPr id="598" name="Google Shape;598;p47"/>
              <p:cNvSpPr/>
              <p:nvPr/>
            </p:nvSpPr>
            <p:spPr>
              <a:xfrm>
                <a:off x="926844" y="2448350"/>
                <a:ext cx="8718600" cy="3816429"/>
              </a:xfrm>
              <a:prstGeom prst="rect">
                <a:avLst/>
              </a:prstGeom>
              <a:solidFill>
                <a:srgbClr val="222A3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D4D4D4"/>
                    </a:solidFill>
                    <a:latin typeface="Consolas"/>
                    <a:ea typeface="Consolas"/>
                    <a:cs typeface="Consolas"/>
                    <a:sym typeface="Consolas"/>
                  </a:rPr>
                  <a:t>[Unit]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Description</a:t>
                </a:r>
                <a:r>
                  <a:rPr b="0" i="0" lang="en-US" sz="1200" u="none" cap="none" strike="noStrike">
                    <a:solidFill>
                      <a:srgbClr val="D4D4D4"/>
                    </a:solidFill>
                    <a:latin typeface="Consolas"/>
                    <a:ea typeface="Consolas"/>
                    <a:cs typeface="Consolas"/>
                    <a:sym typeface="Consolas"/>
                  </a:rPr>
                  <a:t>=ArduPilot for Linux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After</a:t>
                </a:r>
                <a:r>
                  <a:rPr b="0" i="0" lang="en-US" sz="1200" u="none" cap="none" strike="noStrike">
                    <a:solidFill>
                      <a:srgbClr val="D4D4D4"/>
                    </a:solidFill>
                    <a:latin typeface="Consolas"/>
                    <a:ea typeface="Consolas"/>
                    <a:cs typeface="Consolas"/>
                    <a:sym typeface="Consolas"/>
                  </a:rPr>
                  <a:t>=systemd-modules-load.service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Documentation</a:t>
                </a:r>
                <a:r>
                  <a:rPr b="0" i="0" lang="en-US" sz="1200" u="none" cap="none" strike="noStrike">
                    <a:solidFill>
                      <a:srgbClr val="D4D4D4"/>
                    </a:solidFill>
                    <a:latin typeface="Consolas"/>
                    <a:ea typeface="Consolas"/>
                    <a:cs typeface="Consolas"/>
                    <a:sym typeface="Consolas"/>
                  </a:rPr>
                  <a:t>=https://docs.emlid.com/navio2/navio-ardupilot/installation-and-running/</a:t>
                </a:r>
                <a:r>
                  <a:rPr b="0" i="0" lang="en-US" sz="1200" u="none" cap="none" strike="noStrike">
                    <a:solidFill>
                      <a:srgbClr val="6A9955"/>
                    </a:solidFill>
                    <a:latin typeface="Consolas"/>
                    <a:ea typeface="Consolas"/>
                    <a:cs typeface="Consolas"/>
                    <a:sym typeface="Consolas"/>
                  </a:rPr>
                  <a:t>#autostarting-ardupilot-on-boot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Conflicts</a:t>
                </a:r>
                <a:r>
                  <a:rPr b="0" i="0" lang="en-US" sz="1200" u="none" cap="none" strike="noStrike">
                    <a:solidFill>
                      <a:srgbClr val="D4D4D4"/>
                    </a:solidFill>
                    <a:latin typeface="Consolas"/>
                    <a:ea typeface="Consolas"/>
                    <a:cs typeface="Consolas"/>
                    <a:sym typeface="Consolas"/>
                  </a:rPr>
                  <a:t>=arduplane.service arducopter.service ardurover.service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rgbClr val="D4D4D4"/>
                    </a:solidFill>
                    <a:latin typeface="Consolas"/>
                    <a:ea typeface="Consolas"/>
                    <a:cs typeface="Consolas"/>
                    <a:sym typeface="Consolas"/>
                  </a:rPr>
                </a:br>
                <a:r>
                  <a:rPr b="0" i="0" lang="en-US" sz="1200" u="none" cap="none" strike="noStrike">
                    <a:solidFill>
                      <a:srgbClr val="D4D4D4"/>
                    </a:solidFill>
                    <a:latin typeface="Consolas"/>
                    <a:ea typeface="Consolas"/>
                    <a:cs typeface="Consolas"/>
                    <a:sym typeface="Consolas"/>
                  </a:rPr>
                  <a:t>[Service]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EnvironmentFile</a:t>
                </a:r>
                <a:r>
                  <a:rPr b="0" i="0" lang="en-US" sz="1200" u="none" cap="none" strike="noStrike">
                    <a:solidFill>
                      <a:srgbClr val="D4D4D4"/>
                    </a:solidFill>
                    <a:latin typeface="Consolas"/>
                    <a:ea typeface="Consolas"/>
                    <a:cs typeface="Consolas"/>
                    <a:sym typeface="Consolas"/>
                  </a:rPr>
                  <a:t>=/etc/default/ardupilot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rgbClr val="D4D4D4"/>
                    </a:solidFill>
                    <a:latin typeface="Consolas"/>
                    <a:ea typeface="Consolas"/>
                    <a:cs typeface="Consolas"/>
                    <a:sym typeface="Consolas"/>
                  </a:rPr>
                </a:br>
                <a:r>
                  <a:rPr b="0" i="0" lang="en-US" sz="1200" u="none" cap="none" strike="noStrike">
                    <a:solidFill>
                      <a:srgbClr val="6A9955"/>
                    </a:solidFill>
                    <a:latin typeface="Consolas"/>
                    <a:ea typeface="Consolas"/>
                    <a:cs typeface="Consolas"/>
                    <a:sym typeface="Consolas"/>
                  </a:rPr>
                  <a:t># Uncomment and modify this line if you want to launch your own binary</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B0F0"/>
                    </a:solidFill>
                    <a:latin typeface="Consolas"/>
                    <a:ea typeface="Consolas"/>
                    <a:cs typeface="Consolas"/>
                    <a:sym typeface="Consolas"/>
                  </a:rPr>
                  <a:t>ExecStart=/bin/sh -c </a:t>
                </a:r>
                <a:r>
                  <a:rPr b="1" i="0" lang="en-US" sz="1400" u="none" cap="none" strike="noStrike">
                    <a:solidFill>
                      <a:srgbClr val="00B0F0"/>
                    </a:solidFill>
                    <a:latin typeface="Consolas"/>
                    <a:ea typeface="Consolas"/>
                    <a:cs typeface="Consolas"/>
                    <a:sym typeface="Consolas"/>
                  </a:rPr>
                  <a:t>"/home/pi/arducopter</a:t>
                </a:r>
                <a:r>
                  <a:rPr b="0" i="0" lang="en-US" sz="1200" u="none" cap="none" strike="noStrike">
                    <a:solidFill>
                      <a:srgbClr val="00B0F0"/>
                    </a:solidFill>
                    <a:latin typeface="Consolas"/>
                    <a:ea typeface="Consolas"/>
                    <a:cs typeface="Consolas"/>
                    <a:sym typeface="Consolas"/>
                  </a:rPr>
                  <a:t>  -A udp:192.168.1.200:14550"</a:t>
                </a:r>
                <a:endParaRPr b="0" i="0" sz="1200" u="none" cap="none" strike="noStrike">
                  <a:solidFill>
                    <a:srgbClr val="00B0F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rgbClr val="D4D4D4"/>
                    </a:solidFill>
                    <a:latin typeface="Consolas"/>
                    <a:ea typeface="Consolas"/>
                    <a:cs typeface="Consolas"/>
                    <a:sym typeface="Consolas"/>
                  </a:rPr>
                </a:br>
                <a:r>
                  <a:rPr b="0" i="0" lang="en-US" sz="1200" u="none" cap="none" strike="noStrike">
                    <a:solidFill>
                      <a:srgbClr val="6A9955"/>
                    </a:solidFill>
                    <a:latin typeface="Consolas"/>
                    <a:ea typeface="Consolas"/>
                    <a:cs typeface="Consolas"/>
                    <a:sym typeface="Consolas"/>
                  </a:rPr>
                  <a:t>##### CAUTION ######</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6A9955"/>
                    </a:solidFill>
                    <a:latin typeface="Consolas"/>
                    <a:ea typeface="Consolas"/>
                    <a:cs typeface="Consolas"/>
                    <a:sym typeface="Consolas"/>
                  </a:rPr>
                  <a:t># There should be only one uncommented ExecStart in this file</a:t>
                </a:r>
                <a:r>
                  <a:rPr b="0" i="0" lang="en-US" sz="12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rgbClr val="D4D4D4"/>
                    </a:solidFill>
                    <a:latin typeface="Consolas"/>
                    <a:ea typeface="Consolas"/>
                    <a:cs typeface="Consolas"/>
                    <a:sym typeface="Consolas"/>
                  </a:rPr>
                </a:br>
                <a:r>
                  <a:rPr b="0" i="0" lang="en-US" sz="1200" u="none" cap="none" strike="noStrike">
                    <a:solidFill>
                      <a:srgbClr val="569CD6"/>
                    </a:solidFill>
                    <a:latin typeface="Consolas"/>
                    <a:ea typeface="Consolas"/>
                    <a:cs typeface="Consolas"/>
                    <a:sym typeface="Consolas"/>
                  </a:rPr>
                  <a:t>Restart</a:t>
                </a:r>
                <a:r>
                  <a:rPr b="0" i="0" lang="en-US" sz="1200" u="none" cap="none" strike="noStrike">
                    <a:solidFill>
                      <a:srgbClr val="D4D4D4"/>
                    </a:solidFill>
                    <a:latin typeface="Consolas"/>
                    <a:ea typeface="Consolas"/>
                    <a:cs typeface="Consolas"/>
                    <a:sym typeface="Consolas"/>
                  </a:rPr>
                  <a:t>=on-failure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rgbClr val="D4D4D4"/>
                    </a:solidFill>
                    <a:latin typeface="Consolas"/>
                    <a:ea typeface="Consolas"/>
                    <a:cs typeface="Consolas"/>
                    <a:sym typeface="Consolas"/>
                  </a:rPr>
                </a:br>
                <a:r>
                  <a:rPr b="0" i="0" lang="en-US" sz="1200" u="none" cap="none" strike="noStrike">
                    <a:solidFill>
                      <a:srgbClr val="D4D4D4"/>
                    </a:solidFill>
                    <a:latin typeface="Consolas"/>
                    <a:ea typeface="Consolas"/>
                    <a:cs typeface="Consolas"/>
                    <a:sym typeface="Consolas"/>
                  </a:rPr>
                  <a:t>[Install]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WantedBy</a:t>
                </a:r>
                <a:r>
                  <a:rPr b="0" i="0" lang="en-US" sz="1200" u="none" cap="none" strike="noStrike">
                    <a:solidFill>
                      <a:srgbClr val="D4D4D4"/>
                    </a:solidFill>
                    <a:latin typeface="Consolas"/>
                    <a:ea typeface="Consolas"/>
                    <a:cs typeface="Consolas"/>
                    <a:sym typeface="Consolas"/>
                  </a:rPr>
                  <a:t>=multi-user.target</a:t>
                </a:r>
                <a:endParaRPr b="0" i="0" sz="1200" u="none" cap="none" strike="noStrike">
                  <a:solidFill>
                    <a:srgbClr val="D4D4D4"/>
                  </a:solidFill>
                  <a:latin typeface="Consolas"/>
                  <a:ea typeface="Consolas"/>
                  <a:cs typeface="Consolas"/>
                  <a:sym typeface="Consolas"/>
                </a:endParaRPr>
              </a:p>
            </p:txBody>
          </p:sp>
          <p:sp>
            <p:nvSpPr>
              <p:cNvPr id="599" name="Google Shape;599;p47"/>
              <p:cNvSpPr/>
              <p:nvPr/>
            </p:nvSpPr>
            <p:spPr>
              <a:xfrm>
                <a:off x="2916195" y="4448137"/>
                <a:ext cx="1894702" cy="30594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600" name="Google Shape;600;p47"/>
            <p:cNvSpPr txBox="1"/>
            <p:nvPr/>
          </p:nvSpPr>
          <p:spPr>
            <a:xfrm>
              <a:off x="2307671" y="1969402"/>
              <a:ext cx="3111749" cy="369332"/>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최신 ardupilot 프로그램 경로</a:t>
              </a:r>
              <a:endParaRPr b="1" i="0" sz="1800" u="none" cap="none" strike="noStrike">
                <a:solidFill>
                  <a:srgbClr val="FF0000"/>
                </a:solidFill>
                <a:latin typeface="Calibri"/>
                <a:ea typeface="Calibri"/>
                <a:cs typeface="Calibri"/>
                <a:sym typeface="Calibri"/>
              </a:endParaRPr>
            </a:p>
          </p:txBody>
        </p:sp>
        <p:cxnSp>
          <p:nvCxnSpPr>
            <p:cNvPr id="601" name="Google Shape;601;p47"/>
            <p:cNvCxnSpPr>
              <a:stCxn id="600" idx="2"/>
              <a:endCxn id="599" idx="0"/>
            </p:cNvCxnSpPr>
            <p:nvPr/>
          </p:nvCxnSpPr>
          <p:spPr>
            <a:xfrm>
              <a:off x="3863546" y="2338734"/>
              <a:ext cx="0" cy="2109300"/>
            </a:xfrm>
            <a:prstGeom prst="straightConnector1">
              <a:avLst/>
            </a:prstGeom>
            <a:noFill/>
            <a:ln cap="flat" cmpd="sng" w="38100">
              <a:solidFill>
                <a:srgbClr val="FF0000"/>
              </a:solidFill>
              <a:prstDash val="solid"/>
              <a:miter lim="800000"/>
              <a:headEnd len="sm" w="sm" type="none"/>
              <a:tailEnd len="med" w="med" type="triangle"/>
            </a:ln>
          </p:spPr>
        </p:cxnSp>
        <p:sp>
          <p:nvSpPr>
            <p:cNvPr id="602" name="Google Shape;602;p47"/>
            <p:cNvSpPr/>
            <p:nvPr/>
          </p:nvSpPr>
          <p:spPr>
            <a:xfrm>
              <a:off x="5512015" y="4449183"/>
              <a:ext cx="1051155" cy="30594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3" name="Google Shape;603;p47"/>
            <p:cNvSpPr txBox="1"/>
            <p:nvPr/>
          </p:nvSpPr>
          <p:spPr>
            <a:xfrm>
              <a:off x="5627805" y="1969402"/>
              <a:ext cx="3111749" cy="369332"/>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접속 노트북의 IP 주소로 변경</a:t>
              </a:r>
              <a:endParaRPr b="1" i="0" sz="1800" u="none" cap="none" strike="noStrike">
                <a:solidFill>
                  <a:srgbClr val="FF0000"/>
                </a:solidFill>
                <a:latin typeface="Calibri"/>
                <a:ea typeface="Calibri"/>
                <a:cs typeface="Calibri"/>
                <a:sym typeface="Calibri"/>
              </a:endParaRPr>
            </a:p>
          </p:txBody>
        </p:sp>
        <p:cxnSp>
          <p:nvCxnSpPr>
            <p:cNvPr id="604" name="Google Shape;604;p47"/>
            <p:cNvCxnSpPr>
              <a:stCxn id="603" idx="2"/>
              <a:endCxn id="602" idx="0"/>
            </p:cNvCxnSpPr>
            <p:nvPr/>
          </p:nvCxnSpPr>
          <p:spPr>
            <a:xfrm flipH="1">
              <a:off x="6037680" y="2338734"/>
              <a:ext cx="1146000" cy="2110500"/>
            </a:xfrm>
            <a:prstGeom prst="straightConnector1">
              <a:avLst/>
            </a:prstGeom>
            <a:noFill/>
            <a:ln cap="flat" cmpd="sng" w="38100">
              <a:solidFill>
                <a:srgbClr val="FF0000"/>
              </a:solidFill>
              <a:prstDash val="solid"/>
              <a:miter lim="800000"/>
              <a:headEnd len="sm" w="sm" type="none"/>
              <a:tailEnd len="med" w="med" type="triangle"/>
            </a:ln>
          </p:spPr>
        </p:cxn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4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0" lang="en-US"/>
              <a:t>Ardupilot 서비스 관리 3</a:t>
            </a:r>
            <a:endParaRPr/>
          </a:p>
        </p:txBody>
      </p:sp>
      <p:sp>
        <p:nvSpPr>
          <p:cNvPr id="610" name="Google Shape;610;p48"/>
          <p:cNvSpPr txBox="1"/>
          <p:nvPr>
            <p:ph idx="1" type="body"/>
          </p:nvPr>
        </p:nvSpPr>
        <p:spPr>
          <a:xfrm>
            <a:off x="681038" y="1255270"/>
            <a:ext cx="8543925" cy="4414009"/>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590"/>
              <a:buAutoNum type="arabicPeriod"/>
            </a:pPr>
            <a:r>
              <a:rPr lang="en-US" sz="2590"/>
              <a:t>ArduPilot 재시작</a:t>
            </a:r>
            <a:endParaRPr sz="2590"/>
          </a:p>
          <a:p>
            <a:pPr indent="-457200" lvl="1" marL="914400" rtl="0" algn="l">
              <a:lnSpc>
                <a:spcPct val="100000"/>
              </a:lnSpc>
              <a:spcBef>
                <a:spcPts val="500"/>
              </a:spcBef>
              <a:spcAft>
                <a:spcPts val="0"/>
              </a:spcAft>
              <a:buSzPts val="2800"/>
              <a:buFont typeface="Times New Roman"/>
              <a:buChar char="$"/>
            </a:pPr>
            <a:r>
              <a:rPr lang="en-US" sz="2590"/>
              <a:t>sudo systemctl daemon-reload</a:t>
            </a:r>
            <a:endParaRPr/>
          </a:p>
          <a:p>
            <a:pPr indent="-457200" lvl="1" marL="914400" rtl="0" algn="l">
              <a:lnSpc>
                <a:spcPct val="100000"/>
              </a:lnSpc>
              <a:spcBef>
                <a:spcPts val="500"/>
              </a:spcBef>
              <a:spcAft>
                <a:spcPts val="0"/>
              </a:spcAft>
              <a:buSzPts val="2800"/>
              <a:buFont typeface="Times New Roman"/>
              <a:buChar char="$"/>
            </a:pPr>
            <a:r>
              <a:rPr lang="en-US" sz="2590"/>
              <a:t>sudo systemctl status ardupilot</a:t>
            </a:r>
            <a:endParaRPr/>
          </a:p>
          <a:p>
            <a:pPr indent="-457200" lvl="1" marL="914400" rtl="0" algn="l">
              <a:lnSpc>
                <a:spcPct val="100000"/>
              </a:lnSpc>
              <a:spcBef>
                <a:spcPts val="500"/>
              </a:spcBef>
              <a:spcAft>
                <a:spcPts val="0"/>
              </a:spcAft>
              <a:buSzPts val="2800"/>
              <a:buFont typeface="Times New Roman"/>
              <a:buChar char="$"/>
            </a:pPr>
            <a:r>
              <a:rPr lang="en-US" sz="2590"/>
              <a:t>sudo systemctl start ardupilot</a:t>
            </a:r>
            <a:endParaRPr/>
          </a:p>
          <a:p>
            <a:pPr indent="-457200" lvl="1" marL="914400" rtl="0" algn="l">
              <a:lnSpc>
                <a:spcPct val="100000"/>
              </a:lnSpc>
              <a:spcBef>
                <a:spcPts val="500"/>
              </a:spcBef>
              <a:spcAft>
                <a:spcPts val="0"/>
              </a:spcAft>
              <a:buSzPts val="2800"/>
              <a:buFont typeface="Times New Roman"/>
              <a:buChar char="$"/>
            </a:pPr>
            <a:r>
              <a:rPr lang="en-US" sz="2590"/>
              <a:t>sudo systemctl enable ardupilot</a:t>
            </a:r>
            <a:endParaRPr/>
          </a:p>
          <a:p>
            <a:pPr indent="-514350" lvl="0" marL="514350" rtl="0" algn="l">
              <a:lnSpc>
                <a:spcPct val="80000"/>
              </a:lnSpc>
              <a:spcBef>
                <a:spcPts val="1000"/>
              </a:spcBef>
              <a:spcAft>
                <a:spcPts val="0"/>
              </a:spcAft>
              <a:buClr>
                <a:schemeClr val="dk1"/>
              </a:buClr>
              <a:buSzPts val="2590"/>
              <a:buAutoNum type="arabicPeriod"/>
            </a:pPr>
            <a:r>
              <a:rPr lang="en-US" sz="2590"/>
              <a:t>라즈베리파이 리부팅</a:t>
            </a:r>
            <a:endParaRPr sz="2590"/>
          </a:p>
          <a:p>
            <a:pPr indent="-457200" lvl="1" marL="914400" rtl="0" algn="l">
              <a:lnSpc>
                <a:spcPct val="100000"/>
              </a:lnSpc>
              <a:spcBef>
                <a:spcPts val="500"/>
              </a:spcBef>
              <a:spcAft>
                <a:spcPts val="0"/>
              </a:spcAft>
              <a:buSzPts val="2800"/>
              <a:buFont typeface="Times New Roman"/>
              <a:buChar char="$"/>
            </a:pPr>
            <a:r>
              <a:rPr lang="en-US" sz="2590"/>
              <a:t>sudo reboot</a:t>
            </a:r>
            <a:endParaRPr/>
          </a:p>
          <a:p>
            <a:pPr indent="-514350" lvl="0" marL="514350" rtl="0" algn="l">
              <a:lnSpc>
                <a:spcPct val="100000"/>
              </a:lnSpc>
              <a:spcBef>
                <a:spcPts val="1000"/>
              </a:spcBef>
              <a:spcAft>
                <a:spcPts val="0"/>
              </a:spcAft>
              <a:buSzPts val="2800"/>
              <a:buAutoNum type="arabicPeriod"/>
            </a:pPr>
            <a:r>
              <a:rPr lang="en-US"/>
              <a:t>수동 실행 방법</a:t>
            </a:r>
            <a:endParaRPr/>
          </a:p>
          <a:p>
            <a:pPr indent="-514350" lvl="1" marL="971550" rtl="0" algn="l">
              <a:lnSpc>
                <a:spcPct val="100000"/>
              </a:lnSpc>
              <a:spcBef>
                <a:spcPts val="500"/>
              </a:spcBef>
              <a:spcAft>
                <a:spcPts val="0"/>
              </a:spcAft>
              <a:buSzPts val="2800"/>
              <a:buChar char="•"/>
            </a:pPr>
            <a:r>
              <a:rPr lang="en-US"/>
              <a:t>sudo arducopter -A udp:192.168.1.200:14550</a:t>
            </a:r>
            <a:endParaRPr/>
          </a:p>
          <a:p>
            <a:pPr indent="-64134" lvl="1" marL="685800" rtl="0" algn="l">
              <a:lnSpc>
                <a:spcPct val="80000"/>
              </a:lnSpc>
              <a:spcBef>
                <a:spcPts val="500"/>
              </a:spcBef>
              <a:spcAft>
                <a:spcPts val="0"/>
              </a:spcAft>
              <a:buClr>
                <a:schemeClr val="dk1"/>
              </a:buClr>
              <a:buSzPts val="2590"/>
              <a:buNone/>
            </a:pPr>
            <a:r>
              <a:t/>
            </a:r>
            <a:endParaRPr sz="2590"/>
          </a:p>
          <a:p>
            <a:pPr indent="-64134" lvl="1" marL="685800" rtl="0" algn="l">
              <a:lnSpc>
                <a:spcPct val="80000"/>
              </a:lnSpc>
              <a:spcBef>
                <a:spcPts val="500"/>
              </a:spcBef>
              <a:spcAft>
                <a:spcPts val="0"/>
              </a:spcAft>
              <a:buClr>
                <a:schemeClr val="dk1"/>
              </a:buClr>
              <a:buSzPts val="2590"/>
              <a:buNone/>
            </a:pPr>
            <a:r>
              <a:t/>
            </a:r>
            <a:endParaRPr sz="2590"/>
          </a:p>
        </p:txBody>
      </p:sp>
      <p:sp>
        <p:nvSpPr>
          <p:cNvPr id="611" name="Google Shape;611;p4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612" name="Google Shape;612;p4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13" name="Google Shape;613;p4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9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ardupilot 실행 확인 방법</a:t>
            </a:r>
            <a:endParaRPr/>
          </a:p>
        </p:txBody>
      </p:sp>
      <p:sp>
        <p:nvSpPr>
          <p:cNvPr id="619" name="Google Shape;619;p93"/>
          <p:cNvSpPr txBox="1"/>
          <p:nvPr>
            <p:ph idx="1" type="body"/>
          </p:nvPr>
        </p:nvSpPr>
        <p:spPr>
          <a:xfrm>
            <a:off x="681038" y="1255272"/>
            <a:ext cx="8543925" cy="1287848"/>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1000"/>
              </a:spcBef>
              <a:spcAft>
                <a:spcPts val="0"/>
              </a:spcAft>
              <a:buClr>
                <a:schemeClr val="dk1"/>
              </a:buClr>
              <a:buSzPts val="1800"/>
              <a:buAutoNum type="arabicPeriod"/>
            </a:pPr>
            <a:r>
              <a:rPr lang="en-US" sz="2400"/>
              <a:t>아래의 명령어를 실행하여 ardupilot 실행 여부를 확인한다.</a:t>
            </a:r>
            <a:endParaRPr sz="2400"/>
          </a:p>
          <a:p>
            <a:pPr indent="-342900" lvl="1" marL="914400" rtl="0" algn="l">
              <a:lnSpc>
                <a:spcPct val="100000"/>
              </a:lnSpc>
              <a:spcBef>
                <a:spcPts val="500"/>
              </a:spcBef>
              <a:spcAft>
                <a:spcPts val="0"/>
              </a:spcAft>
              <a:buSzPts val="1800"/>
              <a:buChar char="•"/>
            </a:pPr>
            <a:r>
              <a:rPr lang="en-US" sz="2400"/>
              <a:t>ps -ef | grep ardu</a:t>
            </a:r>
            <a:endParaRPr sz="2400"/>
          </a:p>
        </p:txBody>
      </p:sp>
      <p:sp>
        <p:nvSpPr>
          <p:cNvPr id="620" name="Google Shape;620;p9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621" name="Google Shape;621;p93"/>
          <p:cNvGrpSpPr/>
          <p:nvPr/>
        </p:nvGrpSpPr>
        <p:grpSpPr>
          <a:xfrm>
            <a:off x="813810" y="4666116"/>
            <a:ext cx="8278380" cy="1627744"/>
            <a:chOff x="813810" y="4666116"/>
            <a:chExt cx="8278380" cy="1627744"/>
          </a:xfrm>
        </p:grpSpPr>
        <p:pic>
          <p:nvPicPr>
            <p:cNvPr id="622" name="Google Shape;622;p93"/>
            <p:cNvPicPr preferRelativeResize="0"/>
            <p:nvPr/>
          </p:nvPicPr>
          <p:blipFill rotWithShape="1">
            <a:blip r:embed="rId3">
              <a:alphaModFix/>
            </a:blip>
            <a:srcRect b="0" l="0" r="0" t="0"/>
            <a:stretch/>
          </p:blipFill>
          <p:spPr>
            <a:xfrm>
              <a:off x="813810" y="5036385"/>
              <a:ext cx="8278380" cy="1257475"/>
            </a:xfrm>
            <a:prstGeom prst="rect">
              <a:avLst/>
            </a:prstGeom>
            <a:noFill/>
            <a:ln cap="flat" cmpd="sng" w="9525">
              <a:solidFill>
                <a:schemeClr val="accent1"/>
              </a:solidFill>
              <a:prstDash val="solid"/>
              <a:round/>
              <a:headEnd len="sm" w="sm" type="none"/>
              <a:tailEnd len="sm" w="sm" type="none"/>
            </a:ln>
          </p:spPr>
        </p:pic>
        <p:sp>
          <p:nvSpPr>
            <p:cNvPr id="623" name="Google Shape;623;p93"/>
            <p:cNvSpPr txBox="1"/>
            <p:nvPr/>
          </p:nvSpPr>
          <p:spPr>
            <a:xfrm>
              <a:off x="813810" y="4666116"/>
              <a:ext cx="3892412" cy="30777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비 정상 실행 상태 : 아이피 주소가 잘 못 됨.</a:t>
              </a:r>
              <a:endParaRPr b="0" i="0" sz="1400" u="none" cap="none" strike="noStrike">
                <a:solidFill>
                  <a:srgbClr val="000000"/>
                </a:solidFill>
                <a:latin typeface="Arial"/>
                <a:ea typeface="Arial"/>
                <a:cs typeface="Arial"/>
                <a:sym typeface="Arial"/>
              </a:endParaRPr>
            </a:p>
          </p:txBody>
        </p:sp>
      </p:grpSp>
      <p:grpSp>
        <p:nvGrpSpPr>
          <p:cNvPr id="624" name="Google Shape;624;p93"/>
          <p:cNvGrpSpPr/>
          <p:nvPr/>
        </p:nvGrpSpPr>
        <p:grpSpPr>
          <a:xfrm>
            <a:off x="808667" y="2699726"/>
            <a:ext cx="8173591" cy="1594402"/>
            <a:chOff x="808667" y="2975880"/>
            <a:chExt cx="8173591" cy="1594402"/>
          </a:xfrm>
        </p:grpSpPr>
        <p:sp>
          <p:nvSpPr>
            <p:cNvPr id="625" name="Google Shape;625;p93"/>
            <p:cNvSpPr txBox="1"/>
            <p:nvPr/>
          </p:nvSpPr>
          <p:spPr>
            <a:xfrm>
              <a:off x="813810" y="2975880"/>
              <a:ext cx="3155031" cy="30777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정상 실행 상태 : 아이피 주소 확인</a:t>
              </a:r>
              <a:endParaRPr b="0" i="0" sz="1400" u="none" cap="none" strike="noStrike">
                <a:solidFill>
                  <a:srgbClr val="000000"/>
                </a:solidFill>
                <a:latin typeface="Arial"/>
                <a:ea typeface="Arial"/>
                <a:cs typeface="Arial"/>
                <a:sym typeface="Arial"/>
              </a:endParaRPr>
            </a:p>
          </p:txBody>
        </p:sp>
        <p:pic>
          <p:nvPicPr>
            <p:cNvPr id="626" name="Google Shape;626;p93"/>
            <p:cNvPicPr preferRelativeResize="0"/>
            <p:nvPr/>
          </p:nvPicPr>
          <p:blipFill rotWithShape="1">
            <a:blip r:embed="rId4">
              <a:alphaModFix/>
            </a:blip>
            <a:srcRect b="0" l="0" r="0" t="0"/>
            <a:stretch/>
          </p:blipFill>
          <p:spPr>
            <a:xfrm>
              <a:off x="808667" y="3379491"/>
              <a:ext cx="8173591" cy="1190791"/>
            </a:xfrm>
            <a:prstGeom prst="rect">
              <a:avLst/>
            </a:prstGeom>
            <a:noFill/>
            <a:ln cap="flat" cmpd="sng" w="9525">
              <a:solidFill>
                <a:schemeClr val="accent1"/>
              </a:solidFill>
              <a:prstDash val="solid"/>
              <a:round/>
              <a:headEnd len="sm" w="sm" type="none"/>
              <a:tailEnd len="sm" w="sm" type="none"/>
            </a:ln>
          </p:spPr>
        </p:pic>
      </p:grpSp>
      <p:sp>
        <p:nvSpPr>
          <p:cNvPr id="627" name="Google Shape;627;p9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628" name="Google Shape;628;p9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50"/>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Ardupilot 소스 빌드</a:t>
            </a:r>
            <a:endParaRPr/>
          </a:p>
        </p:txBody>
      </p:sp>
      <p:sp>
        <p:nvSpPr>
          <p:cNvPr id="634" name="Google Shape;634;p50"/>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635" name="Google Shape;635;p5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636" name="Google Shape;636;p5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37" name="Google Shape;637;p5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5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ardupilot 소스 빌드</a:t>
            </a:r>
            <a:endParaRPr/>
          </a:p>
        </p:txBody>
      </p:sp>
      <p:sp>
        <p:nvSpPr>
          <p:cNvPr id="643" name="Google Shape;643;p51"/>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chemeClr val="dk1"/>
              </a:buClr>
              <a:buSzPts val="1600"/>
              <a:buAutoNum type="arabicPeriod"/>
            </a:pPr>
            <a:r>
              <a:rPr lang="en-US" sz="1600"/>
              <a:t>Python 패키지 설치</a:t>
            </a:r>
            <a:endParaRPr sz="1600"/>
          </a:p>
          <a:p>
            <a:pPr indent="-228600" lvl="1" marL="685800" rtl="0" algn="l">
              <a:lnSpc>
                <a:spcPct val="100000"/>
              </a:lnSpc>
              <a:spcBef>
                <a:spcPts val="500"/>
              </a:spcBef>
              <a:spcAft>
                <a:spcPts val="0"/>
              </a:spcAft>
              <a:buClr>
                <a:schemeClr val="dk1"/>
              </a:buClr>
              <a:buSzPts val="1600"/>
              <a:buChar char="•"/>
            </a:pPr>
            <a:r>
              <a:rPr lang="en-US" sz="1600"/>
              <a:t>pip install future</a:t>
            </a:r>
            <a:endParaRPr/>
          </a:p>
          <a:p>
            <a:pPr indent="-514350" lvl="0" marL="514350" rtl="0" algn="l">
              <a:lnSpc>
                <a:spcPct val="100000"/>
              </a:lnSpc>
              <a:spcBef>
                <a:spcPts val="1000"/>
              </a:spcBef>
              <a:spcAft>
                <a:spcPts val="0"/>
              </a:spcAft>
              <a:buClr>
                <a:schemeClr val="dk1"/>
              </a:buClr>
              <a:buSzPts val="1600"/>
              <a:buAutoNum type="arabicPeriod"/>
            </a:pPr>
            <a:r>
              <a:rPr lang="en-US" sz="1600"/>
              <a:t>Aliasing</a:t>
            </a:r>
            <a:endParaRPr/>
          </a:p>
          <a:p>
            <a:pPr indent="-228600" lvl="1" marL="685800" rtl="0" algn="l">
              <a:lnSpc>
                <a:spcPct val="100000"/>
              </a:lnSpc>
              <a:spcBef>
                <a:spcPts val="500"/>
              </a:spcBef>
              <a:spcAft>
                <a:spcPts val="0"/>
              </a:spcAft>
              <a:buClr>
                <a:schemeClr val="dk1"/>
              </a:buClr>
              <a:buSzPts val="1600"/>
              <a:buChar char="•"/>
            </a:pPr>
            <a:r>
              <a:rPr lang="en-US" sz="1600"/>
              <a:t>alias waf='/home/pi/ardupilot/modules/waf/waf-light'</a:t>
            </a:r>
            <a:endParaRPr/>
          </a:p>
          <a:p>
            <a:pPr indent="-514350" lvl="0" marL="514350" rtl="0" algn="l">
              <a:lnSpc>
                <a:spcPct val="100000"/>
              </a:lnSpc>
              <a:spcBef>
                <a:spcPts val="1000"/>
              </a:spcBef>
              <a:spcAft>
                <a:spcPts val="0"/>
              </a:spcAft>
              <a:buClr>
                <a:schemeClr val="dk1"/>
              </a:buClr>
              <a:buSzPts val="1600"/>
              <a:buAutoNum type="arabicPeriod"/>
            </a:pPr>
            <a:r>
              <a:rPr lang="en-US" sz="1600"/>
              <a:t>Download the ArduPilot code and update submodules:</a:t>
            </a:r>
            <a:endParaRPr/>
          </a:p>
          <a:p>
            <a:pPr indent="-228600" lvl="1" marL="685800" rtl="0" algn="l">
              <a:lnSpc>
                <a:spcPct val="100000"/>
              </a:lnSpc>
              <a:spcBef>
                <a:spcPts val="500"/>
              </a:spcBef>
              <a:spcAft>
                <a:spcPts val="0"/>
              </a:spcAft>
              <a:buClr>
                <a:schemeClr val="dk1"/>
              </a:buClr>
              <a:buSzPts val="1600"/>
              <a:buChar char="•"/>
            </a:pPr>
            <a:r>
              <a:rPr lang="en-US" sz="1600"/>
              <a:t>git   clone   https://github.com/ArduPilot/ardupilot.git </a:t>
            </a:r>
            <a:endParaRPr/>
          </a:p>
          <a:p>
            <a:pPr indent="-228600" lvl="1" marL="685800" rtl="0" algn="l">
              <a:lnSpc>
                <a:spcPct val="100000"/>
              </a:lnSpc>
              <a:spcBef>
                <a:spcPts val="500"/>
              </a:spcBef>
              <a:spcAft>
                <a:spcPts val="0"/>
              </a:spcAft>
              <a:buClr>
                <a:schemeClr val="dk1"/>
              </a:buClr>
              <a:buSzPts val="1600"/>
              <a:buChar char="•"/>
            </a:pPr>
            <a:r>
              <a:rPr lang="en-US" sz="1600"/>
              <a:t>cd  ardupilot </a:t>
            </a:r>
            <a:endParaRPr/>
          </a:p>
          <a:p>
            <a:pPr indent="-228600" lvl="1" marL="685800" rtl="0" algn="l">
              <a:lnSpc>
                <a:spcPct val="100000"/>
              </a:lnSpc>
              <a:spcBef>
                <a:spcPts val="500"/>
              </a:spcBef>
              <a:spcAft>
                <a:spcPts val="0"/>
              </a:spcAft>
              <a:buClr>
                <a:schemeClr val="dk1"/>
              </a:buClr>
              <a:buSzPts val="1600"/>
              <a:buChar char="•"/>
            </a:pPr>
            <a:r>
              <a:rPr lang="en-US" sz="1600"/>
              <a:t>git  pull</a:t>
            </a:r>
            <a:endParaRPr/>
          </a:p>
          <a:p>
            <a:pPr indent="-228600" lvl="1" marL="685800" rtl="0" algn="l">
              <a:lnSpc>
                <a:spcPct val="100000"/>
              </a:lnSpc>
              <a:spcBef>
                <a:spcPts val="500"/>
              </a:spcBef>
              <a:spcAft>
                <a:spcPts val="0"/>
              </a:spcAft>
              <a:buClr>
                <a:schemeClr val="dk1"/>
              </a:buClr>
              <a:buSzPts val="1600"/>
              <a:buChar char="•"/>
            </a:pPr>
            <a:r>
              <a:rPr lang="en-US" sz="1600"/>
              <a:t>git  submodule update --init --recursive</a:t>
            </a:r>
            <a:endParaRPr sz="1600"/>
          </a:p>
          <a:p>
            <a:pPr indent="-514350" lvl="0" marL="514350" rtl="0" algn="l">
              <a:lnSpc>
                <a:spcPct val="100000"/>
              </a:lnSpc>
              <a:spcBef>
                <a:spcPts val="1000"/>
              </a:spcBef>
              <a:spcAft>
                <a:spcPts val="0"/>
              </a:spcAft>
              <a:buClr>
                <a:schemeClr val="dk1"/>
              </a:buClr>
              <a:buSzPts val="1600"/>
              <a:buAutoNum type="arabicPeriod"/>
            </a:pPr>
            <a:r>
              <a:rPr lang="en-US" sz="1600"/>
              <a:t>Waf config</a:t>
            </a:r>
            <a:endParaRPr/>
          </a:p>
          <a:p>
            <a:pPr indent="-228600" lvl="1" marL="685800" rtl="0" algn="l">
              <a:lnSpc>
                <a:spcPct val="100000"/>
              </a:lnSpc>
              <a:spcBef>
                <a:spcPts val="500"/>
              </a:spcBef>
              <a:spcAft>
                <a:spcPts val="0"/>
              </a:spcAft>
              <a:buClr>
                <a:schemeClr val="dk1"/>
              </a:buClr>
              <a:buSzPts val="1600"/>
              <a:buChar char="•"/>
            </a:pPr>
            <a:r>
              <a:rPr lang="en-US" sz="1600"/>
              <a:t>waf  configure  --board=navio2</a:t>
            </a:r>
            <a:endParaRPr/>
          </a:p>
          <a:p>
            <a:pPr indent="-514350" lvl="0" marL="514350" rtl="0" algn="l">
              <a:lnSpc>
                <a:spcPct val="100000"/>
              </a:lnSpc>
              <a:spcBef>
                <a:spcPts val="1000"/>
              </a:spcBef>
              <a:spcAft>
                <a:spcPts val="0"/>
              </a:spcAft>
              <a:buClr>
                <a:schemeClr val="dk1"/>
              </a:buClr>
              <a:buSzPts val="1600"/>
              <a:buAutoNum type="arabicPeriod"/>
            </a:pPr>
            <a:r>
              <a:rPr lang="en-US" sz="1600"/>
              <a:t>Build arducopter</a:t>
            </a:r>
            <a:endParaRPr/>
          </a:p>
          <a:p>
            <a:pPr indent="-228600" lvl="1" marL="685800" rtl="0" algn="l">
              <a:lnSpc>
                <a:spcPct val="100000"/>
              </a:lnSpc>
              <a:spcBef>
                <a:spcPts val="500"/>
              </a:spcBef>
              <a:spcAft>
                <a:spcPts val="0"/>
              </a:spcAft>
              <a:buClr>
                <a:schemeClr val="dk1"/>
              </a:buClr>
              <a:buSzPts val="1600"/>
              <a:buChar char="•"/>
            </a:pPr>
            <a:r>
              <a:rPr lang="en-US" sz="1600"/>
              <a:t>waf  copter</a:t>
            </a:r>
            <a:endParaRPr/>
          </a:p>
          <a:p>
            <a:pPr indent="-514350" lvl="0" marL="514350" rtl="0" algn="l">
              <a:lnSpc>
                <a:spcPct val="100000"/>
              </a:lnSpc>
              <a:spcBef>
                <a:spcPts val="1000"/>
              </a:spcBef>
              <a:spcAft>
                <a:spcPts val="0"/>
              </a:spcAft>
              <a:buClr>
                <a:schemeClr val="dk1"/>
              </a:buClr>
              <a:buSzPts val="1600"/>
              <a:buAutoNum type="arabicPeriod"/>
            </a:pPr>
            <a:r>
              <a:rPr lang="en-US" sz="1600"/>
              <a:t>Copy the binary</a:t>
            </a:r>
            <a:endParaRPr/>
          </a:p>
          <a:p>
            <a:pPr indent="-228600" lvl="1" marL="685800" rtl="0" algn="l">
              <a:lnSpc>
                <a:spcPct val="100000"/>
              </a:lnSpc>
              <a:spcBef>
                <a:spcPts val="500"/>
              </a:spcBef>
              <a:spcAft>
                <a:spcPts val="0"/>
              </a:spcAft>
              <a:buClr>
                <a:schemeClr val="dk1"/>
              </a:buClr>
              <a:buSzPts val="1600"/>
              <a:buChar char="•"/>
            </a:pPr>
            <a:r>
              <a:rPr lang="en-US" sz="1600"/>
              <a:t>cp  build/navio2/bin/arducopter   ~ </a:t>
            </a:r>
            <a:endParaRPr/>
          </a:p>
        </p:txBody>
      </p:sp>
      <p:sp>
        <p:nvSpPr>
          <p:cNvPr id="644" name="Google Shape;644;p5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645" name="Google Shape;645;p5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46" name="Google Shape;646;p5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52"/>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나비오 PX4 설치</a:t>
            </a:r>
            <a:endParaRPr/>
          </a:p>
        </p:txBody>
      </p:sp>
      <p:sp>
        <p:nvSpPr>
          <p:cNvPr id="652" name="Google Shape;652;p52"/>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t/>
            </a:r>
            <a:endParaRPr/>
          </a:p>
        </p:txBody>
      </p:sp>
      <p:sp>
        <p:nvSpPr>
          <p:cNvPr id="653" name="Google Shape;653;p5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654" name="Google Shape;654;p5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55" name="Google Shape;655;p5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5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PX4 소스 빌드 1 </a:t>
            </a:r>
            <a:endParaRPr/>
          </a:p>
        </p:txBody>
      </p:sp>
      <p:sp>
        <p:nvSpPr>
          <p:cNvPr id="661" name="Google Shape;661;p53"/>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400"/>
              <a:buAutoNum type="arabicPeriod"/>
            </a:pPr>
            <a:r>
              <a:rPr lang="en-US" sz="2400"/>
              <a:t>문서</a:t>
            </a:r>
            <a:endParaRPr sz="2400"/>
          </a:p>
          <a:p>
            <a:pPr indent="-228600" lvl="1" marL="685800" rtl="0" algn="l">
              <a:lnSpc>
                <a:spcPct val="100000"/>
              </a:lnSpc>
              <a:spcBef>
                <a:spcPts val="500"/>
              </a:spcBef>
              <a:spcAft>
                <a:spcPts val="0"/>
              </a:spcAft>
              <a:buClr>
                <a:schemeClr val="dk1"/>
              </a:buClr>
              <a:buSzPts val="2400"/>
              <a:buChar char="•"/>
            </a:pPr>
            <a:r>
              <a:rPr lang="en-US" sz="2400" u="sng">
                <a:solidFill>
                  <a:schemeClr val="hlink"/>
                </a:solidFill>
                <a:hlinkClick r:id="rId3"/>
              </a:rPr>
              <a:t>https://docs.px4.io/en/flight_controller/raspberry_pi_navio2.html</a:t>
            </a:r>
            <a:r>
              <a:rPr lang="en-US" sz="2400"/>
              <a:t> </a:t>
            </a:r>
            <a:endParaRPr/>
          </a:p>
          <a:p>
            <a:pPr indent="-514350" lvl="0" marL="514350" rtl="0" algn="l">
              <a:lnSpc>
                <a:spcPct val="100000"/>
              </a:lnSpc>
              <a:spcBef>
                <a:spcPts val="1000"/>
              </a:spcBef>
              <a:spcAft>
                <a:spcPts val="0"/>
              </a:spcAft>
              <a:buClr>
                <a:schemeClr val="dk1"/>
              </a:buClr>
              <a:buSzPts val="2400"/>
              <a:buAutoNum type="arabicPeriod"/>
            </a:pPr>
            <a:r>
              <a:rPr lang="en-US" sz="2400"/>
              <a:t>Changing hostnames</a:t>
            </a:r>
            <a:endParaRPr/>
          </a:p>
          <a:p>
            <a:pPr indent="-514350" lvl="0" marL="514350" rtl="0" algn="l">
              <a:lnSpc>
                <a:spcPct val="100000"/>
              </a:lnSpc>
              <a:spcBef>
                <a:spcPts val="1000"/>
              </a:spcBef>
              <a:spcAft>
                <a:spcPts val="0"/>
              </a:spcAft>
              <a:buClr>
                <a:schemeClr val="dk1"/>
              </a:buClr>
              <a:buSzPts val="2400"/>
              <a:buAutoNum type="arabicPeriod"/>
            </a:pPr>
            <a:r>
              <a:rPr lang="en-US" sz="2400"/>
              <a:t>Setting up Avahi (Zeroconf)</a:t>
            </a:r>
            <a:endParaRPr/>
          </a:p>
          <a:p>
            <a:pPr indent="-228600" lvl="1" marL="685800" rtl="0" algn="l">
              <a:lnSpc>
                <a:spcPct val="100000"/>
              </a:lnSpc>
              <a:spcBef>
                <a:spcPts val="500"/>
              </a:spcBef>
              <a:spcAft>
                <a:spcPts val="0"/>
              </a:spcAft>
              <a:buClr>
                <a:schemeClr val="dk1"/>
              </a:buClr>
              <a:buSzPts val="2400"/>
              <a:buChar char="•"/>
            </a:pPr>
            <a:r>
              <a:rPr lang="en-US" sz="2400"/>
              <a:t>sudo usermod -a -G dialout $USER</a:t>
            </a:r>
            <a:endParaRPr sz="2400"/>
          </a:p>
          <a:p>
            <a:pPr indent="-228600" lvl="1" marL="685800" rtl="0" algn="l">
              <a:lnSpc>
                <a:spcPct val="100000"/>
              </a:lnSpc>
              <a:spcBef>
                <a:spcPts val="500"/>
              </a:spcBef>
              <a:spcAft>
                <a:spcPts val="0"/>
              </a:spcAft>
              <a:buClr>
                <a:schemeClr val="dk1"/>
              </a:buClr>
              <a:buSzPts val="2400"/>
              <a:buChar char="•"/>
            </a:pPr>
            <a:r>
              <a:rPr lang="en-US" sz="2400"/>
              <a:t>sudo apt install avahi-daemon insserv</a:t>
            </a:r>
            <a:endParaRPr/>
          </a:p>
          <a:p>
            <a:pPr indent="-228600" lvl="1" marL="685800" rtl="0" algn="l">
              <a:lnSpc>
                <a:spcPct val="100000"/>
              </a:lnSpc>
              <a:spcBef>
                <a:spcPts val="500"/>
              </a:spcBef>
              <a:spcAft>
                <a:spcPts val="0"/>
              </a:spcAft>
              <a:buClr>
                <a:schemeClr val="dk1"/>
              </a:buClr>
              <a:buSzPts val="2400"/>
              <a:buChar char="•"/>
            </a:pPr>
            <a:r>
              <a:rPr lang="en-US" sz="2400"/>
              <a:t>sudo insserv avahi-daemon</a:t>
            </a:r>
            <a:endParaRPr/>
          </a:p>
          <a:p>
            <a:pPr indent="-228600" lvl="1" marL="685800" rtl="0" algn="l">
              <a:lnSpc>
                <a:spcPct val="100000"/>
              </a:lnSpc>
              <a:spcBef>
                <a:spcPts val="500"/>
              </a:spcBef>
              <a:spcAft>
                <a:spcPts val="0"/>
              </a:spcAft>
              <a:buClr>
                <a:schemeClr val="dk1"/>
              </a:buClr>
              <a:buSzPts val="2400"/>
              <a:buChar char="•"/>
            </a:pPr>
            <a:r>
              <a:rPr lang="en-US" sz="2400"/>
              <a:t>sudo apt install python-jinja2</a:t>
            </a:r>
            <a:endParaRPr/>
          </a:p>
          <a:p>
            <a:pPr indent="-228600" lvl="1" marL="685800" rtl="0" algn="l">
              <a:lnSpc>
                <a:spcPct val="100000"/>
              </a:lnSpc>
              <a:spcBef>
                <a:spcPts val="500"/>
              </a:spcBef>
              <a:spcAft>
                <a:spcPts val="0"/>
              </a:spcAft>
              <a:buClr>
                <a:schemeClr val="dk1"/>
              </a:buClr>
              <a:buSzPts val="2400"/>
              <a:buChar char="•"/>
            </a:pPr>
            <a:r>
              <a:rPr lang="en-US" sz="2400"/>
              <a:t>sudo apt install cmake python-empy</a:t>
            </a:r>
            <a:endParaRPr/>
          </a:p>
          <a:p>
            <a:pPr indent="-228600" lvl="1" marL="685800" rtl="0" algn="l">
              <a:lnSpc>
                <a:spcPct val="100000"/>
              </a:lnSpc>
              <a:spcBef>
                <a:spcPts val="500"/>
              </a:spcBef>
              <a:spcAft>
                <a:spcPts val="0"/>
              </a:spcAft>
              <a:buClr>
                <a:schemeClr val="dk1"/>
              </a:buClr>
              <a:buSzPts val="2400"/>
              <a:buChar char="•"/>
            </a:pPr>
            <a:r>
              <a:rPr lang="en-US" sz="2400"/>
              <a:t>sudo pip install numpy toml </a:t>
            </a:r>
            <a:endParaRPr/>
          </a:p>
          <a:p>
            <a:pPr indent="-361950" lvl="0" marL="514350" rtl="0" algn="l">
              <a:lnSpc>
                <a:spcPct val="100000"/>
              </a:lnSpc>
              <a:spcBef>
                <a:spcPts val="1000"/>
              </a:spcBef>
              <a:spcAft>
                <a:spcPts val="0"/>
              </a:spcAft>
              <a:buClr>
                <a:schemeClr val="dk1"/>
              </a:buClr>
              <a:buSzPts val="2400"/>
              <a:buNone/>
            </a:pPr>
            <a:r>
              <a:t/>
            </a:r>
            <a:endParaRPr sz="2400"/>
          </a:p>
          <a:p>
            <a:pPr indent="-76200" lvl="1" marL="685800" rtl="0" algn="l">
              <a:lnSpc>
                <a:spcPct val="100000"/>
              </a:lnSpc>
              <a:spcBef>
                <a:spcPts val="500"/>
              </a:spcBef>
              <a:spcAft>
                <a:spcPts val="0"/>
              </a:spcAft>
              <a:buClr>
                <a:schemeClr val="dk1"/>
              </a:buClr>
              <a:buSzPts val="2400"/>
              <a:buNone/>
            </a:pPr>
            <a:r>
              <a:t/>
            </a:r>
            <a:endParaRPr sz="2400"/>
          </a:p>
          <a:p>
            <a:pPr indent="-361950" lvl="0" marL="514350" rtl="0" algn="l">
              <a:lnSpc>
                <a:spcPct val="100000"/>
              </a:lnSpc>
              <a:spcBef>
                <a:spcPts val="1000"/>
              </a:spcBef>
              <a:spcAft>
                <a:spcPts val="0"/>
              </a:spcAft>
              <a:buClr>
                <a:schemeClr val="dk1"/>
              </a:buClr>
              <a:buSzPts val="2400"/>
              <a:buNone/>
            </a:pPr>
            <a:r>
              <a:t/>
            </a:r>
            <a:endParaRPr sz="2400"/>
          </a:p>
        </p:txBody>
      </p:sp>
      <p:sp>
        <p:nvSpPr>
          <p:cNvPr id="662" name="Google Shape;662;p5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663" name="Google Shape;663;p5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64" name="Google Shape;664;p5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5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PX4 소스 빌드 2 </a:t>
            </a:r>
            <a:endParaRPr/>
          </a:p>
        </p:txBody>
      </p:sp>
      <p:sp>
        <p:nvSpPr>
          <p:cNvPr id="670" name="Google Shape;670;p54"/>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rgbClr val="000000"/>
              </a:buClr>
              <a:buSzPts val="1665"/>
              <a:buAutoNum type="arabicPeriod"/>
            </a:pPr>
            <a:r>
              <a:rPr lang="en-US" sz="1665">
                <a:solidFill>
                  <a:srgbClr val="000000"/>
                </a:solidFill>
              </a:rPr>
              <a:t>빌드 유틸 다운로드</a:t>
            </a:r>
            <a:endParaRPr sz="1665">
              <a:solidFill>
                <a:srgbClr val="000000"/>
              </a:solidFill>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wget https://raw.githubusercontent.com/PX4/Devguide/v1.9.0/build_scripts/ubuntu_sim_nuttx.sh</a:t>
            </a:r>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source ./ubuntu_sim_nuttx.sh</a:t>
            </a:r>
            <a:endParaRPr/>
          </a:p>
          <a:p>
            <a:pPr indent="-514350" lvl="0" marL="514350" rtl="0" algn="l">
              <a:lnSpc>
                <a:spcPct val="90000"/>
              </a:lnSpc>
              <a:spcBef>
                <a:spcPts val="1000"/>
              </a:spcBef>
              <a:spcAft>
                <a:spcPts val="0"/>
              </a:spcAft>
              <a:buClr>
                <a:srgbClr val="000000"/>
              </a:buClr>
              <a:buSzPts val="1665"/>
              <a:buAutoNum type="arabicPeriod"/>
            </a:pPr>
            <a:r>
              <a:rPr lang="en-US" sz="1665">
                <a:solidFill>
                  <a:srgbClr val="000000"/>
                </a:solidFill>
              </a:rPr>
              <a:t>폴더 이동</a:t>
            </a:r>
            <a:endParaRPr sz="1665">
              <a:solidFill>
                <a:srgbClr val="000000"/>
              </a:solidFill>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cd  ~/src/Firmware</a:t>
            </a:r>
            <a:endParaRPr/>
          </a:p>
          <a:p>
            <a:pPr indent="-514350" lvl="0" marL="514350" rtl="0" algn="l">
              <a:lnSpc>
                <a:spcPct val="90000"/>
              </a:lnSpc>
              <a:spcBef>
                <a:spcPts val="1000"/>
              </a:spcBef>
              <a:spcAft>
                <a:spcPts val="0"/>
              </a:spcAft>
              <a:buClr>
                <a:srgbClr val="000000"/>
              </a:buClr>
              <a:buSzPts val="1665"/>
              <a:buAutoNum type="arabicPeriod"/>
            </a:pPr>
            <a:r>
              <a:rPr lang="en-US" sz="1665">
                <a:solidFill>
                  <a:srgbClr val="000000"/>
                </a:solidFill>
              </a:rPr>
              <a:t>소스 업데이트</a:t>
            </a:r>
            <a:endParaRPr sz="1665">
              <a:solidFill>
                <a:srgbClr val="000000"/>
              </a:solidFill>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git pull</a:t>
            </a:r>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git submodule sync  --recursive</a:t>
            </a:r>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git submodule update  --init --recursive</a:t>
            </a:r>
            <a:endParaRPr sz="1665"/>
          </a:p>
          <a:p>
            <a:pPr indent="-514350" lvl="0" marL="514350" rtl="0" algn="l">
              <a:lnSpc>
                <a:spcPct val="90000"/>
              </a:lnSpc>
              <a:spcBef>
                <a:spcPts val="1000"/>
              </a:spcBef>
              <a:spcAft>
                <a:spcPts val="0"/>
              </a:spcAft>
              <a:buClr>
                <a:schemeClr val="dk1"/>
              </a:buClr>
              <a:buSzPts val="1665"/>
              <a:buAutoNum type="arabicPeriod"/>
            </a:pPr>
            <a:r>
              <a:rPr lang="en-US" sz="1665"/>
              <a:t>빌드</a:t>
            </a:r>
            <a:endParaRPr sz="1665"/>
          </a:p>
          <a:p>
            <a:pPr indent="-228600" lvl="1" marL="685800" rtl="0" algn="l">
              <a:lnSpc>
                <a:spcPct val="90000"/>
              </a:lnSpc>
              <a:spcBef>
                <a:spcPts val="500"/>
              </a:spcBef>
              <a:spcAft>
                <a:spcPts val="0"/>
              </a:spcAft>
              <a:buClr>
                <a:schemeClr val="dk1"/>
              </a:buClr>
              <a:buSzPts val="1665"/>
              <a:buChar char="•"/>
            </a:pPr>
            <a:r>
              <a:rPr lang="en-US" sz="1665"/>
              <a:t>make emlid_navio2_native</a:t>
            </a:r>
            <a:endParaRPr/>
          </a:p>
          <a:p>
            <a:pPr indent="-514350" lvl="0" marL="514350" rtl="0" algn="l">
              <a:lnSpc>
                <a:spcPct val="90000"/>
              </a:lnSpc>
              <a:spcBef>
                <a:spcPts val="1000"/>
              </a:spcBef>
              <a:spcAft>
                <a:spcPts val="0"/>
              </a:spcAft>
              <a:buClr>
                <a:schemeClr val="dk1"/>
              </a:buClr>
              <a:buSzPts val="1665"/>
              <a:buAutoNum type="arabicPeriod"/>
            </a:pPr>
            <a:r>
              <a:rPr lang="en-US" sz="1665"/>
              <a:t>실행</a:t>
            </a:r>
            <a:endParaRPr sz="1665"/>
          </a:p>
          <a:p>
            <a:pPr indent="-228600" lvl="1" marL="685800" rtl="0" algn="l">
              <a:lnSpc>
                <a:spcPct val="90000"/>
              </a:lnSpc>
              <a:spcBef>
                <a:spcPts val="500"/>
              </a:spcBef>
              <a:spcAft>
                <a:spcPts val="0"/>
              </a:spcAft>
              <a:buClr>
                <a:schemeClr val="dk1"/>
              </a:buClr>
              <a:buSzPts val="1665"/>
              <a:buChar char="•"/>
            </a:pPr>
            <a:r>
              <a:rPr lang="en-US" sz="1665"/>
              <a:t>sudo killall arducopter</a:t>
            </a:r>
            <a:endParaRPr/>
          </a:p>
          <a:p>
            <a:pPr indent="-228600" lvl="1" marL="685800" rtl="0" algn="l">
              <a:lnSpc>
                <a:spcPct val="90000"/>
              </a:lnSpc>
              <a:spcBef>
                <a:spcPts val="500"/>
              </a:spcBef>
              <a:spcAft>
                <a:spcPts val="0"/>
              </a:spcAft>
              <a:buClr>
                <a:schemeClr val="dk1"/>
              </a:buClr>
              <a:buSzPts val="1665"/>
              <a:buChar char="•"/>
            </a:pPr>
            <a:r>
              <a:rPr lang="en-US" sz="1665"/>
              <a:t>sudo ./build/emlid_navio2_native/bin/px4 -s ./posix-configs/rpi/px4.config</a:t>
            </a:r>
            <a:endParaRPr/>
          </a:p>
          <a:p>
            <a:pPr indent="-408622" lvl="0" marL="514350" rtl="0" algn="l">
              <a:lnSpc>
                <a:spcPct val="90000"/>
              </a:lnSpc>
              <a:spcBef>
                <a:spcPts val="1000"/>
              </a:spcBef>
              <a:spcAft>
                <a:spcPts val="0"/>
              </a:spcAft>
              <a:buClr>
                <a:schemeClr val="dk1"/>
              </a:buClr>
              <a:buSzPts val="1665"/>
              <a:buNone/>
            </a:pPr>
            <a:r>
              <a:t/>
            </a:r>
            <a:endParaRPr sz="1665"/>
          </a:p>
          <a:p>
            <a:pPr indent="-122872" lvl="1" marL="685800" rtl="0" algn="l">
              <a:lnSpc>
                <a:spcPct val="90000"/>
              </a:lnSpc>
              <a:spcBef>
                <a:spcPts val="500"/>
              </a:spcBef>
              <a:spcAft>
                <a:spcPts val="0"/>
              </a:spcAft>
              <a:buClr>
                <a:schemeClr val="dk1"/>
              </a:buClr>
              <a:buSzPts val="1665"/>
              <a:buNone/>
            </a:pPr>
            <a:r>
              <a:t/>
            </a:r>
            <a:endParaRPr sz="1665"/>
          </a:p>
          <a:p>
            <a:pPr indent="-408622" lvl="0" marL="514350" rtl="0" algn="l">
              <a:lnSpc>
                <a:spcPct val="90000"/>
              </a:lnSpc>
              <a:spcBef>
                <a:spcPts val="1000"/>
              </a:spcBef>
              <a:spcAft>
                <a:spcPts val="0"/>
              </a:spcAft>
              <a:buClr>
                <a:schemeClr val="dk1"/>
              </a:buClr>
              <a:buSzPts val="1665"/>
              <a:buNone/>
            </a:pPr>
            <a:r>
              <a:t/>
            </a:r>
            <a:endParaRPr sz="1665"/>
          </a:p>
        </p:txBody>
      </p:sp>
      <p:sp>
        <p:nvSpPr>
          <p:cNvPr id="671" name="Google Shape;671;p5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672" name="Google Shape;672;p5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73" name="Google Shape;673;p5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5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PX4 자동 실행</a:t>
            </a:r>
            <a:endParaRPr/>
          </a:p>
        </p:txBody>
      </p:sp>
      <p:sp>
        <p:nvSpPr>
          <p:cNvPr id="679" name="Google Shape;679;p55"/>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sudo vi /etc/rc.local</a:t>
            </a:r>
            <a:endParaRPr/>
          </a:p>
          <a:p>
            <a:pPr indent="-228600" lvl="1" marL="685800" rtl="0" algn="l">
              <a:lnSpc>
                <a:spcPct val="100000"/>
              </a:lnSpc>
              <a:spcBef>
                <a:spcPts val="500"/>
              </a:spcBef>
              <a:spcAft>
                <a:spcPts val="0"/>
              </a:spcAft>
              <a:buClr>
                <a:schemeClr val="dk1"/>
              </a:buClr>
              <a:buSzPts val="2000"/>
              <a:buChar char="•"/>
            </a:pPr>
            <a:r>
              <a:rPr lang="en-US" sz="2000"/>
              <a:t>systemctl stop arducopter</a:t>
            </a:r>
            <a:endParaRPr/>
          </a:p>
          <a:p>
            <a:pPr indent="-228600" lvl="1" marL="685800" rtl="0" algn="l">
              <a:lnSpc>
                <a:spcPct val="100000"/>
              </a:lnSpc>
              <a:spcBef>
                <a:spcPts val="500"/>
              </a:spcBef>
              <a:spcAft>
                <a:spcPts val="0"/>
              </a:spcAft>
              <a:buClr>
                <a:schemeClr val="dk1"/>
              </a:buClr>
              <a:buSzPts val="2000"/>
              <a:buChar char="•"/>
            </a:pPr>
            <a:r>
              <a:rPr lang="en-US" sz="2000"/>
              <a:t>killall arducopter</a:t>
            </a:r>
            <a:endParaRPr sz="2000"/>
          </a:p>
          <a:p>
            <a:pPr indent="-228600" lvl="1" marL="685800" rtl="0" algn="l">
              <a:lnSpc>
                <a:spcPct val="100000"/>
              </a:lnSpc>
              <a:spcBef>
                <a:spcPts val="500"/>
              </a:spcBef>
              <a:spcAft>
                <a:spcPts val="0"/>
              </a:spcAft>
              <a:buClr>
                <a:schemeClr val="dk1"/>
              </a:buClr>
              <a:buSzPts val="2000"/>
              <a:buChar char="•"/>
            </a:pPr>
            <a:r>
              <a:rPr lang="en-US" sz="2000"/>
              <a:t>cd /home/pi/src/Firmware &amp;&amp; ./build/emlid_navio2_native/bin/px4 -d -s ./posix-configs/rpi/px4.config &gt; px4.log</a:t>
            </a:r>
            <a:endParaRPr/>
          </a:p>
        </p:txBody>
      </p:sp>
      <p:sp>
        <p:nvSpPr>
          <p:cNvPr id="680" name="Google Shape;680;p5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681" name="Google Shape;681;p5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82" name="Google Shape;682;p5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6"/>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NAVIO H/W 조립</a:t>
            </a:r>
            <a:endParaRPr/>
          </a:p>
        </p:txBody>
      </p:sp>
      <p:sp>
        <p:nvSpPr>
          <p:cNvPr id="142" name="Google Shape;142;p6"/>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조립</a:t>
            </a:r>
            <a:endParaRPr/>
          </a:p>
        </p:txBody>
      </p:sp>
      <p:sp>
        <p:nvSpPr>
          <p:cNvPr id="143" name="Google Shape;143;p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144" name="Google Shape;144;p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45" name="Google Shape;145;p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94"/>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Video Streaming</a:t>
            </a:r>
            <a:endParaRPr/>
          </a:p>
        </p:txBody>
      </p:sp>
      <p:sp>
        <p:nvSpPr>
          <p:cNvPr id="688" name="Google Shape;688;p94"/>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228600" lvl="0" marL="457200" rtl="0" algn="ctr">
              <a:lnSpc>
                <a:spcPct val="100000"/>
              </a:lnSpc>
              <a:spcBef>
                <a:spcPts val="1000"/>
              </a:spcBef>
              <a:spcAft>
                <a:spcPts val="0"/>
              </a:spcAft>
              <a:buClr>
                <a:schemeClr val="dk1"/>
              </a:buClr>
              <a:buSzPts val="2400"/>
              <a:buNone/>
            </a:pPr>
            <a:r>
              <a:t/>
            </a:r>
            <a:endParaRPr/>
          </a:p>
        </p:txBody>
      </p:sp>
      <p:sp>
        <p:nvSpPr>
          <p:cNvPr id="689" name="Google Shape;689;p9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90" name="Google Shape;690;p9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691" name="Google Shape;691;p9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9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0" lang="en-US"/>
              <a:t>Raspberry PI2 비디오 장치 설정</a:t>
            </a:r>
            <a:endParaRPr/>
          </a:p>
        </p:txBody>
      </p:sp>
      <p:sp>
        <p:nvSpPr>
          <p:cNvPr id="697" name="Google Shape;697;p97"/>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1000"/>
              </a:spcBef>
              <a:spcAft>
                <a:spcPts val="0"/>
              </a:spcAft>
              <a:buClr>
                <a:schemeClr val="dk1"/>
              </a:buClr>
              <a:buSzPts val="1800"/>
              <a:buAutoNum type="arabicPeriod"/>
            </a:pPr>
            <a:r>
              <a:rPr lang="en-US"/>
              <a:t>Enable camera options require a reboot to take effect.</a:t>
            </a:r>
            <a:endParaRPr/>
          </a:p>
          <a:p>
            <a:pPr indent="-342900" lvl="1" marL="914400" rtl="0" algn="l">
              <a:lnSpc>
                <a:spcPct val="100000"/>
              </a:lnSpc>
              <a:spcBef>
                <a:spcPts val="500"/>
              </a:spcBef>
              <a:spcAft>
                <a:spcPts val="0"/>
              </a:spcAft>
              <a:buSzPts val="1800"/>
              <a:buFont typeface="Times New Roman"/>
              <a:buChar char="$"/>
            </a:pPr>
            <a:r>
              <a:rPr lang="en-US"/>
              <a:t>sudo raspi-config</a:t>
            </a:r>
            <a:endParaRPr/>
          </a:p>
          <a:p>
            <a:pPr indent="-342900" lvl="0" marL="457200" rtl="0" algn="l">
              <a:lnSpc>
                <a:spcPct val="100000"/>
              </a:lnSpc>
              <a:spcBef>
                <a:spcPts val="500"/>
              </a:spcBef>
              <a:spcAft>
                <a:spcPts val="0"/>
              </a:spcAft>
              <a:buSzPts val="1800"/>
              <a:buAutoNum type="arabicPeriod"/>
            </a:pPr>
            <a:r>
              <a:rPr lang="en-US"/>
              <a:t>비디오 장치 설정</a:t>
            </a:r>
            <a:endParaRPr/>
          </a:p>
          <a:p>
            <a:pPr indent="-342900" lvl="1" marL="914400" rtl="0" algn="l">
              <a:lnSpc>
                <a:spcPct val="100000"/>
              </a:lnSpc>
              <a:spcBef>
                <a:spcPts val="500"/>
              </a:spcBef>
              <a:spcAft>
                <a:spcPts val="0"/>
              </a:spcAft>
              <a:buSzPts val="1800"/>
              <a:buFont typeface="Times New Roman"/>
              <a:buChar char="$"/>
            </a:pPr>
            <a:r>
              <a:rPr lang="en-US"/>
              <a:t>sudo modprobe bcm2835-v4l2 </a:t>
            </a:r>
            <a:endParaRPr/>
          </a:p>
          <a:p>
            <a:pPr indent="-342900" lvl="0" marL="457200" rtl="0" algn="l">
              <a:lnSpc>
                <a:spcPct val="100000"/>
              </a:lnSpc>
              <a:spcBef>
                <a:spcPts val="1000"/>
              </a:spcBef>
              <a:spcAft>
                <a:spcPts val="0"/>
              </a:spcAft>
              <a:buClr>
                <a:schemeClr val="dk1"/>
              </a:buClr>
              <a:buSzPts val="1800"/>
              <a:buAutoNum type="arabicPeriod"/>
            </a:pPr>
            <a:r>
              <a:rPr lang="en-US"/>
              <a:t>비디오 장치 확인</a:t>
            </a:r>
            <a:endParaRPr/>
          </a:p>
          <a:p>
            <a:pPr indent="-342900" lvl="1" marL="914400" rtl="0" algn="l">
              <a:lnSpc>
                <a:spcPct val="100000"/>
              </a:lnSpc>
              <a:spcBef>
                <a:spcPts val="500"/>
              </a:spcBef>
              <a:spcAft>
                <a:spcPts val="0"/>
              </a:spcAft>
              <a:buSzPts val="1800"/>
              <a:buFont typeface="Times New Roman"/>
              <a:buChar char="$"/>
            </a:pPr>
            <a:r>
              <a:rPr lang="en-US"/>
              <a:t>ls /dev/vidio*</a:t>
            </a:r>
            <a:endParaRPr/>
          </a:p>
          <a:p>
            <a:pPr indent="-342900" lvl="0" marL="457200" rtl="0" algn="l">
              <a:lnSpc>
                <a:spcPct val="100000"/>
              </a:lnSpc>
              <a:spcBef>
                <a:spcPts val="1000"/>
              </a:spcBef>
              <a:spcAft>
                <a:spcPts val="0"/>
              </a:spcAft>
              <a:buSzPts val="1800"/>
              <a:buAutoNum type="arabicPeriod"/>
            </a:pPr>
            <a:r>
              <a:rPr lang="en-US"/>
              <a:t>아래의 명령어로 카메라 정상 작동을 확인한다.</a:t>
            </a:r>
            <a:endParaRPr/>
          </a:p>
          <a:p>
            <a:pPr indent="-342900" lvl="1" marL="914400" rtl="0" algn="l">
              <a:lnSpc>
                <a:spcPct val="100000"/>
              </a:lnSpc>
              <a:spcBef>
                <a:spcPts val="500"/>
              </a:spcBef>
              <a:spcAft>
                <a:spcPts val="0"/>
              </a:spcAft>
              <a:buSzPts val="1800"/>
              <a:buChar char="•"/>
            </a:pPr>
            <a:r>
              <a:rPr lang="en-US"/>
              <a:t>raspistill –o cam.jpg</a:t>
            </a:r>
            <a:endParaRPr/>
          </a:p>
          <a:p>
            <a:pPr indent="-228600" lvl="0" marL="457200" rtl="0" algn="l">
              <a:lnSpc>
                <a:spcPct val="100000"/>
              </a:lnSpc>
              <a:spcBef>
                <a:spcPts val="1000"/>
              </a:spcBef>
              <a:spcAft>
                <a:spcPts val="0"/>
              </a:spcAft>
              <a:buSzPts val="1800"/>
              <a:buFont typeface="Times New Roman"/>
              <a:buNone/>
            </a:pPr>
            <a:r>
              <a:t/>
            </a:r>
            <a:endParaRPr/>
          </a:p>
          <a:p>
            <a:pPr indent="-228600" lvl="0" marL="457200" rtl="0" algn="l">
              <a:lnSpc>
                <a:spcPct val="100000"/>
              </a:lnSpc>
              <a:spcBef>
                <a:spcPts val="1000"/>
              </a:spcBef>
              <a:spcAft>
                <a:spcPts val="0"/>
              </a:spcAft>
              <a:buClr>
                <a:schemeClr val="dk1"/>
              </a:buClr>
              <a:buSzPts val="1800"/>
              <a:buNone/>
            </a:pPr>
            <a:r>
              <a:t/>
            </a:r>
            <a:endParaRPr/>
          </a:p>
        </p:txBody>
      </p:sp>
      <p:sp>
        <p:nvSpPr>
          <p:cNvPr id="698" name="Google Shape;698;p9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99" name="Google Shape;699;p9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700" name="Google Shape;700;p9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7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MJPEG-Streamer Install &amp; Setup</a:t>
            </a:r>
            <a:endParaRPr/>
          </a:p>
        </p:txBody>
      </p:sp>
      <p:sp>
        <p:nvSpPr>
          <p:cNvPr id="706" name="Google Shape;706;p70"/>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1000"/>
              </a:spcBef>
              <a:spcAft>
                <a:spcPts val="0"/>
              </a:spcAft>
              <a:buClr>
                <a:schemeClr val="dk1"/>
              </a:buClr>
              <a:buSzPts val="1800"/>
              <a:buAutoNum type="arabicPeriod"/>
            </a:pPr>
            <a:r>
              <a:rPr lang="en-US" sz="2400" u="sng">
                <a:solidFill>
                  <a:schemeClr val="hlink"/>
                </a:solidFill>
                <a:hlinkClick r:id="rId3"/>
              </a:rPr>
              <a:t>https://github.com/cncjs/cncjs/wiki/Setup-Guide:-Raspberry-Pi-%7C-MJPEG-Streamer-Install-&amp;-Setup-&amp;-FFMpeg-Recording</a:t>
            </a:r>
            <a:endParaRPr sz="2400"/>
          </a:p>
          <a:p>
            <a:pPr indent="-342900" lvl="1" marL="914400" rtl="0" algn="l">
              <a:lnSpc>
                <a:spcPct val="100000"/>
              </a:lnSpc>
              <a:spcBef>
                <a:spcPts val="500"/>
              </a:spcBef>
              <a:spcAft>
                <a:spcPts val="0"/>
              </a:spcAft>
              <a:buSzPts val="1800"/>
              <a:buFont typeface="Times New Roman"/>
              <a:buChar char="$"/>
            </a:pPr>
            <a:r>
              <a:rPr lang="en-US" sz="2400"/>
              <a:t>sudo apt-get install build-essential libjpeg8-dev imagemagick libv4l-dev cmake -y</a:t>
            </a:r>
            <a:endParaRPr/>
          </a:p>
          <a:p>
            <a:pPr indent="-342900" lvl="1" marL="914400" rtl="0" algn="l">
              <a:lnSpc>
                <a:spcPct val="100000"/>
              </a:lnSpc>
              <a:spcBef>
                <a:spcPts val="500"/>
              </a:spcBef>
              <a:spcAft>
                <a:spcPts val="0"/>
              </a:spcAft>
              <a:buSzPts val="1800"/>
              <a:buFont typeface="Times New Roman"/>
              <a:buChar char="$"/>
            </a:pPr>
            <a:r>
              <a:rPr lang="en-US" sz="2400"/>
              <a:t>cd ~</a:t>
            </a:r>
            <a:endParaRPr/>
          </a:p>
          <a:p>
            <a:pPr indent="-342900" lvl="1" marL="914400" rtl="0" algn="l">
              <a:lnSpc>
                <a:spcPct val="100000"/>
              </a:lnSpc>
              <a:spcBef>
                <a:spcPts val="500"/>
              </a:spcBef>
              <a:spcAft>
                <a:spcPts val="0"/>
              </a:spcAft>
              <a:buSzPts val="1800"/>
              <a:buFont typeface="Times New Roman"/>
              <a:buChar char="$"/>
            </a:pPr>
            <a:r>
              <a:rPr lang="en-US" sz="2400"/>
              <a:t>git clone https://github.com/jacksonliam/mjpg-streamer.git </a:t>
            </a:r>
            <a:endParaRPr/>
          </a:p>
          <a:p>
            <a:pPr indent="-342900" lvl="1" marL="914400" rtl="0" algn="l">
              <a:lnSpc>
                <a:spcPct val="100000"/>
              </a:lnSpc>
              <a:spcBef>
                <a:spcPts val="500"/>
              </a:spcBef>
              <a:spcAft>
                <a:spcPts val="0"/>
              </a:spcAft>
              <a:buSzPts val="1800"/>
              <a:buFont typeface="Times New Roman"/>
              <a:buChar char="$"/>
            </a:pPr>
            <a:r>
              <a:rPr lang="en-US" sz="2400"/>
              <a:t>cd mjpg-streamer/mjpg-streamer-experimental</a:t>
            </a:r>
            <a:endParaRPr/>
          </a:p>
          <a:p>
            <a:pPr indent="-342900" lvl="1" marL="914400" rtl="0" algn="l">
              <a:lnSpc>
                <a:spcPct val="100000"/>
              </a:lnSpc>
              <a:spcBef>
                <a:spcPts val="500"/>
              </a:spcBef>
              <a:spcAft>
                <a:spcPts val="0"/>
              </a:spcAft>
              <a:buSzPts val="1800"/>
              <a:buFont typeface="Times New Roman"/>
              <a:buChar char="$"/>
            </a:pPr>
            <a:r>
              <a:rPr lang="en-US" sz="2400"/>
              <a:t>make</a:t>
            </a:r>
            <a:endParaRPr/>
          </a:p>
          <a:p>
            <a:pPr indent="-342900" lvl="1" marL="914400" rtl="0" algn="l">
              <a:lnSpc>
                <a:spcPct val="100000"/>
              </a:lnSpc>
              <a:spcBef>
                <a:spcPts val="500"/>
              </a:spcBef>
              <a:spcAft>
                <a:spcPts val="0"/>
              </a:spcAft>
              <a:buSzPts val="1800"/>
              <a:buFont typeface="Times New Roman"/>
              <a:buChar char="$"/>
            </a:pPr>
            <a:r>
              <a:rPr lang="en-US" sz="2400"/>
              <a:t>sudo make install</a:t>
            </a:r>
            <a:endParaRPr/>
          </a:p>
          <a:p>
            <a:pPr indent="-342900" lvl="1" marL="914400" rtl="0" algn="l">
              <a:lnSpc>
                <a:spcPct val="100000"/>
              </a:lnSpc>
              <a:spcBef>
                <a:spcPts val="500"/>
              </a:spcBef>
              <a:spcAft>
                <a:spcPts val="0"/>
              </a:spcAft>
              <a:buSzPts val="1800"/>
              <a:buFont typeface="Times New Roman"/>
              <a:buChar char="$"/>
            </a:pPr>
            <a:r>
              <a:rPr lang="en-US" sz="2400"/>
              <a:t>./start.sh</a:t>
            </a:r>
            <a:endParaRPr sz="2400"/>
          </a:p>
          <a:p>
            <a:pPr indent="-228600" lvl="0" marL="457200" rtl="0" algn="l">
              <a:lnSpc>
                <a:spcPct val="100000"/>
              </a:lnSpc>
              <a:spcBef>
                <a:spcPts val="1000"/>
              </a:spcBef>
              <a:spcAft>
                <a:spcPts val="0"/>
              </a:spcAft>
              <a:buClr>
                <a:schemeClr val="dk1"/>
              </a:buClr>
              <a:buSzPts val="1800"/>
              <a:buNone/>
            </a:pPr>
            <a:r>
              <a:t/>
            </a:r>
            <a:endParaRPr sz="2400"/>
          </a:p>
        </p:txBody>
      </p:sp>
      <p:sp>
        <p:nvSpPr>
          <p:cNvPr id="707" name="Google Shape;707;p7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08" name="Google Shape;708;p7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709" name="Google Shape;709;p7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7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3959"/>
              <a:t>라즈베리파이 부팅시 자동 실행 설정</a:t>
            </a:r>
            <a:endParaRPr sz="3959"/>
          </a:p>
        </p:txBody>
      </p:sp>
      <p:sp>
        <p:nvSpPr>
          <p:cNvPr id="715" name="Google Shape;715;p73"/>
          <p:cNvSpPr txBox="1"/>
          <p:nvPr>
            <p:ph idx="1" type="body"/>
          </p:nvPr>
        </p:nvSpPr>
        <p:spPr>
          <a:xfrm>
            <a:off x="681038" y="1255271"/>
            <a:ext cx="8543925" cy="889723"/>
          </a:xfrm>
          <a:prstGeom prst="rect">
            <a:avLst/>
          </a:prstGeom>
          <a:noFill/>
          <a:ln>
            <a:noFill/>
          </a:ln>
        </p:spPr>
        <p:txBody>
          <a:bodyPr anchorCtr="0" anchor="t" bIns="45700" lIns="91425" spcFirstLastPara="1" rIns="91425" wrap="square" tIns="45700">
            <a:normAutofit/>
          </a:bodyPr>
          <a:lstStyle/>
          <a:p>
            <a:pPr indent="-342900" lvl="0" marL="457200" rtl="0" algn="l">
              <a:lnSpc>
                <a:spcPct val="80000"/>
              </a:lnSpc>
              <a:spcBef>
                <a:spcPts val="1000"/>
              </a:spcBef>
              <a:spcAft>
                <a:spcPts val="0"/>
              </a:spcAft>
              <a:buClr>
                <a:schemeClr val="dk1"/>
              </a:buClr>
              <a:buSzPts val="1800"/>
              <a:buAutoNum type="arabicPeriod"/>
            </a:pPr>
            <a:r>
              <a:rPr lang="en-US" sz="2380"/>
              <a:t>/etc/rc.local 파일에 아래 내용을 추가 한다.</a:t>
            </a:r>
            <a:endParaRPr/>
          </a:p>
          <a:p>
            <a:pPr indent="-342900" lvl="1" marL="914400" rtl="0" algn="l">
              <a:lnSpc>
                <a:spcPct val="80000"/>
              </a:lnSpc>
              <a:spcBef>
                <a:spcPts val="500"/>
              </a:spcBef>
              <a:spcAft>
                <a:spcPts val="0"/>
              </a:spcAft>
              <a:buSzPts val="1800"/>
              <a:buChar char="•"/>
            </a:pPr>
            <a:r>
              <a:rPr lang="en-US" sz="2380"/>
              <a:t>sudo vi /etc/rc.local </a:t>
            </a:r>
            <a:endParaRPr sz="2380"/>
          </a:p>
        </p:txBody>
      </p:sp>
      <p:sp>
        <p:nvSpPr>
          <p:cNvPr id="716" name="Google Shape;716;p7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17" name="Google Shape;717;p73"/>
          <p:cNvSpPr/>
          <p:nvPr/>
        </p:nvSpPr>
        <p:spPr>
          <a:xfrm>
            <a:off x="350378" y="2448350"/>
            <a:ext cx="9295066" cy="1077178"/>
          </a:xfrm>
          <a:prstGeom prst="rect">
            <a:avLst/>
          </a:prstGeom>
          <a:solidFill>
            <a:srgbClr val="222A3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00" u="none" cap="none" strike="noStrike">
                <a:solidFill>
                  <a:srgbClr val="D4D4D4"/>
                </a:solidFill>
                <a:latin typeface="Consolas"/>
                <a:ea typeface="Consolas"/>
                <a:cs typeface="Consolas"/>
                <a:sym typeface="Consolas"/>
              </a:rPr>
              <a:t>sudo modprobe bcm2835-v4l2</a:t>
            </a:r>
            <a:endParaRPr/>
          </a:p>
          <a:p>
            <a:pPr indent="0" lvl="0" marL="0" marR="0" rtl="0" algn="l">
              <a:lnSpc>
                <a:spcPct val="100000"/>
              </a:lnSpc>
              <a:spcBef>
                <a:spcPts val="0"/>
              </a:spcBef>
              <a:spcAft>
                <a:spcPts val="0"/>
              </a:spcAft>
              <a:buNone/>
            </a:pPr>
            <a:r>
              <a:t/>
            </a:r>
            <a:endParaRPr b="0" i="0" sz="8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D4D4D4"/>
                </a:solidFill>
                <a:latin typeface="Consolas"/>
                <a:ea typeface="Consolas"/>
                <a:cs typeface="Consolas"/>
                <a:sym typeface="Consolas"/>
              </a:rPr>
              <a:t>/usr/local/bin/mjpg_streamer -i "input_uvc.so -r 1280x720 -d /dev/video0 -f 30 -q 80" -o "output_http.so -p 80 -w /usr/local/share/mjpg-streamer/www" &amp; </a:t>
            </a:r>
            <a:endParaRPr/>
          </a:p>
          <a:p>
            <a:pPr indent="0" lvl="0" marL="0" marR="0" rtl="0" algn="l">
              <a:lnSpc>
                <a:spcPct val="100000"/>
              </a:lnSpc>
              <a:spcBef>
                <a:spcPts val="0"/>
              </a:spcBef>
              <a:spcAft>
                <a:spcPts val="0"/>
              </a:spcAft>
              <a:buNone/>
            </a:pPr>
            <a:r>
              <a:t/>
            </a:r>
            <a:endParaRPr b="0" i="0" sz="8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800" u="none" cap="none" strike="noStrike">
                <a:solidFill>
                  <a:srgbClr val="D4D4D4"/>
                </a:solidFill>
                <a:latin typeface="Consolas"/>
                <a:ea typeface="Consolas"/>
                <a:cs typeface="Consolas"/>
                <a:sym typeface="Consolas"/>
              </a:rPr>
              <a:t>exit 0</a:t>
            </a:r>
            <a:endParaRPr b="0" i="0" sz="8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8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8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t/>
            </a:r>
            <a:endParaRPr b="0" i="0" sz="800" u="none" cap="none" strike="noStrike">
              <a:solidFill>
                <a:srgbClr val="D4D4D4"/>
              </a:solidFill>
              <a:latin typeface="Consolas"/>
              <a:ea typeface="Consolas"/>
              <a:cs typeface="Consolas"/>
              <a:sym typeface="Consolas"/>
            </a:endParaRPr>
          </a:p>
        </p:txBody>
      </p:sp>
      <p:sp>
        <p:nvSpPr>
          <p:cNvPr id="718" name="Google Shape;718;p7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719" name="Google Shape;719;p7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pic>
        <p:nvPicPr>
          <p:cNvPr id="724" name="Google Shape;724;p74"/>
          <p:cNvPicPr preferRelativeResize="0"/>
          <p:nvPr/>
        </p:nvPicPr>
        <p:blipFill rotWithShape="1">
          <a:blip r:embed="rId3">
            <a:alphaModFix/>
          </a:blip>
          <a:srcRect b="0" l="0" r="0" t="0"/>
          <a:stretch/>
        </p:blipFill>
        <p:spPr>
          <a:xfrm>
            <a:off x="2841266" y="2946580"/>
            <a:ext cx="4223467" cy="3409772"/>
          </a:xfrm>
          <a:prstGeom prst="rect">
            <a:avLst/>
          </a:prstGeom>
          <a:noFill/>
          <a:ln>
            <a:noFill/>
          </a:ln>
        </p:spPr>
      </p:pic>
      <p:sp>
        <p:nvSpPr>
          <p:cNvPr id="725" name="Google Shape;725;p7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동영상 조회</a:t>
            </a:r>
            <a:endParaRPr/>
          </a:p>
        </p:txBody>
      </p:sp>
      <p:sp>
        <p:nvSpPr>
          <p:cNvPr id="726" name="Google Shape;726;p74"/>
          <p:cNvSpPr txBox="1"/>
          <p:nvPr>
            <p:ph idx="1" type="body"/>
          </p:nvPr>
        </p:nvSpPr>
        <p:spPr>
          <a:xfrm>
            <a:off x="681038" y="1255271"/>
            <a:ext cx="8543925" cy="1522112"/>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AutoNum type="arabicPeriod"/>
            </a:pPr>
            <a:r>
              <a:rPr lang="en-US" sz="2590"/>
              <a:t>웹 브라우저에서 아래의 주소를 입력한다.</a:t>
            </a:r>
            <a:endParaRPr/>
          </a:p>
          <a:p>
            <a:pPr indent="-342900" lvl="1" marL="914400" rtl="0" algn="l">
              <a:lnSpc>
                <a:spcPct val="90000"/>
              </a:lnSpc>
              <a:spcBef>
                <a:spcPts val="500"/>
              </a:spcBef>
              <a:spcAft>
                <a:spcPts val="0"/>
              </a:spcAft>
              <a:buSzPts val="1800"/>
              <a:buChar char="•"/>
            </a:pPr>
            <a:r>
              <a:rPr lang="en-US" sz="2590"/>
              <a:t>http://</a:t>
            </a:r>
            <a:r>
              <a:rPr lang="en-US" sz="2590">
                <a:solidFill>
                  <a:srgbClr val="FF0000"/>
                </a:solidFill>
              </a:rPr>
              <a:t>&lt;raspberry_ip_address&gt;</a:t>
            </a:r>
            <a:r>
              <a:rPr lang="en-US" sz="2590"/>
              <a:t>/stream_simple.html</a:t>
            </a:r>
            <a:endParaRPr/>
          </a:p>
          <a:p>
            <a:pPr indent="-342900" lvl="1" marL="914400" rtl="0" algn="l">
              <a:lnSpc>
                <a:spcPct val="90000"/>
              </a:lnSpc>
              <a:spcBef>
                <a:spcPts val="500"/>
              </a:spcBef>
              <a:spcAft>
                <a:spcPts val="0"/>
              </a:spcAft>
              <a:buSzPts val="1800"/>
              <a:buChar char="•"/>
            </a:pPr>
            <a:r>
              <a:rPr lang="en-US" sz="2590"/>
              <a:t>http://</a:t>
            </a:r>
            <a:r>
              <a:rPr lang="en-US" sz="2590">
                <a:solidFill>
                  <a:srgbClr val="FF0000"/>
                </a:solidFill>
              </a:rPr>
              <a:t>192.168.1.201</a:t>
            </a:r>
            <a:r>
              <a:rPr lang="en-US" sz="2590"/>
              <a:t>/stream_simple.html</a:t>
            </a:r>
            <a:endParaRPr sz="2590"/>
          </a:p>
        </p:txBody>
      </p:sp>
      <p:sp>
        <p:nvSpPr>
          <p:cNvPr id="727" name="Google Shape;727;p7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28" name="Google Shape;728;p7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729" name="Google Shape;729;p7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49"/>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Calibration</a:t>
            </a:r>
            <a:endParaRPr/>
          </a:p>
        </p:txBody>
      </p:sp>
      <p:sp>
        <p:nvSpPr>
          <p:cNvPr id="735" name="Google Shape;735;p49"/>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모터 테스트</a:t>
            </a:r>
            <a:endParaRPr/>
          </a:p>
          <a:p>
            <a:pPr indent="0" lvl="0" marL="0" rtl="0" algn="ctr">
              <a:lnSpc>
                <a:spcPct val="100000"/>
              </a:lnSpc>
              <a:spcBef>
                <a:spcPts val="0"/>
              </a:spcBef>
              <a:spcAft>
                <a:spcPts val="0"/>
              </a:spcAft>
              <a:buClr>
                <a:schemeClr val="dk1"/>
              </a:buClr>
              <a:buSzPts val="2400"/>
              <a:buNone/>
            </a:pPr>
            <a:r>
              <a:rPr lang="en-US"/>
              <a:t>Arming Check 설정</a:t>
            </a:r>
            <a:endParaRPr/>
          </a:p>
        </p:txBody>
      </p:sp>
      <p:sp>
        <p:nvSpPr>
          <p:cNvPr id="736" name="Google Shape;736;p4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737" name="Google Shape;737;p4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38" name="Google Shape;738;p4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7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APM Pre Arming Checks</a:t>
            </a:r>
            <a:endParaRPr/>
          </a:p>
        </p:txBody>
      </p:sp>
      <p:pic>
        <p:nvPicPr>
          <p:cNvPr id="744" name="Google Shape;744;p71"/>
          <p:cNvPicPr preferRelativeResize="0"/>
          <p:nvPr>
            <p:ph idx="1" type="body"/>
          </p:nvPr>
        </p:nvPicPr>
        <p:blipFill rotWithShape="1">
          <a:blip r:embed="rId3">
            <a:alphaModFix/>
          </a:blip>
          <a:srcRect b="0" l="0" r="0" t="0"/>
          <a:stretch/>
        </p:blipFill>
        <p:spPr>
          <a:xfrm>
            <a:off x="715436" y="1255713"/>
            <a:ext cx="8475128" cy="4921250"/>
          </a:xfrm>
          <a:prstGeom prst="rect">
            <a:avLst/>
          </a:prstGeom>
          <a:noFill/>
          <a:ln>
            <a:noFill/>
          </a:ln>
        </p:spPr>
      </p:pic>
      <p:sp>
        <p:nvSpPr>
          <p:cNvPr id="745" name="Google Shape;745;p7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746" name="Google Shape;746;p7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47" name="Google Shape;747;p7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7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모터 테스트 방법</a:t>
            </a:r>
            <a:endParaRPr/>
          </a:p>
        </p:txBody>
      </p:sp>
      <p:sp>
        <p:nvSpPr>
          <p:cNvPr id="753" name="Google Shape;753;p7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754" name="Google Shape;754;p7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55" name="Google Shape;755;p7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56" name="Google Shape;756;p72"/>
          <p:cNvSpPr txBox="1"/>
          <p:nvPr>
            <p:ph idx="1" type="body"/>
          </p:nvPr>
        </p:nvSpPr>
        <p:spPr>
          <a:xfrm>
            <a:off x="681038" y="1255271"/>
            <a:ext cx="8543925" cy="787247"/>
          </a:xfrm>
          <a:prstGeom prst="rect">
            <a:avLst/>
          </a:prstGeom>
          <a:noFill/>
          <a:ln>
            <a:noFill/>
          </a:ln>
        </p:spPr>
        <p:txBody>
          <a:bodyPr anchorCtr="0" anchor="t" bIns="45700" lIns="91425" spcFirstLastPara="1" rIns="91425" wrap="square" tIns="45700">
            <a:normAutofit/>
          </a:bodyPr>
          <a:lstStyle/>
          <a:p>
            <a:pPr indent="-342900" lvl="0" marL="457200" rtl="0" algn="l">
              <a:lnSpc>
                <a:spcPct val="80000"/>
              </a:lnSpc>
              <a:spcBef>
                <a:spcPts val="1000"/>
              </a:spcBef>
              <a:spcAft>
                <a:spcPts val="0"/>
              </a:spcAft>
              <a:buClr>
                <a:schemeClr val="dk1"/>
              </a:buClr>
              <a:buSzPts val="1800"/>
              <a:buAutoNum type="arabicPeriod"/>
            </a:pPr>
            <a:r>
              <a:rPr lang="en-US" sz="2170"/>
              <a:t>모터 테스트는 RC 캘리브레이션을 먼저 수행하여야 가능하다.</a:t>
            </a:r>
            <a:endParaRPr sz="2170"/>
          </a:p>
        </p:txBody>
      </p:sp>
      <p:pic>
        <p:nvPicPr>
          <p:cNvPr id="757" name="Google Shape;757;p72"/>
          <p:cNvPicPr preferRelativeResize="0"/>
          <p:nvPr/>
        </p:nvPicPr>
        <p:blipFill rotWithShape="1">
          <a:blip r:embed="rId3">
            <a:alphaModFix/>
          </a:blip>
          <a:srcRect b="0" l="0" r="0" t="0"/>
          <a:stretch/>
        </p:blipFill>
        <p:spPr>
          <a:xfrm>
            <a:off x="2127903" y="1880075"/>
            <a:ext cx="5961275" cy="4382346"/>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Google Shape;762;p9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Arming Check 설정</a:t>
            </a:r>
            <a:endParaRPr/>
          </a:p>
        </p:txBody>
      </p:sp>
      <p:sp>
        <p:nvSpPr>
          <p:cNvPr id="763" name="Google Shape;763;p92"/>
          <p:cNvSpPr txBox="1"/>
          <p:nvPr>
            <p:ph idx="1" type="body"/>
          </p:nvPr>
        </p:nvSpPr>
        <p:spPr>
          <a:xfrm>
            <a:off x="681038" y="1255271"/>
            <a:ext cx="8543925" cy="1504554"/>
          </a:xfrm>
          <a:prstGeom prst="rect">
            <a:avLst/>
          </a:prstGeom>
          <a:noFill/>
          <a:ln>
            <a:noFill/>
          </a:ln>
        </p:spPr>
        <p:txBody>
          <a:bodyPr anchorCtr="0" anchor="t" bIns="45700" lIns="91425" spcFirstLastPara="1" rIns="91425" wrap="square" tIns="45700">
            <a:normAutofit/>
          </a:bodyPr>
          <a:lstStyle/>
          <a:p>
            <a:pPr indent="-342900" lvl="0" marL="457200" rtl="0" algn="l">
              <a:lnSpc>
                <a:spcPct val="80000"/>
              </a:lnSpc>
              <a:spcBef>
                <a:spcPts val="1000"/>
              </a:spcBef>
              <a:spcAft>
                <a:spcPts val="0"/>
              </a:spcAft>
              <a:buClr>
                <a:schemeClr val="dk1"/>
              </a:buClr>
              <a:buSzPts val="1800"/>
              <a:buAutoNum type="arabicPeriod"/>
            </a:pPr>
            <a:r>
              <a:rPr lang="en-US" sz="2590"/>
              <a:t>All 과 RC Channels 만을 미선택한다.</a:t>
            </a:r>
            <a:endParaRPr/>
          </a:p>
          <a:p>
            <a:pPr indent="-342900" lvl="0" marL="457200" rtl="0" algn="l">
              <a:lnSpc>
                <a:spcPct val="80000"/>
              </a:lnSpc>
              <a:spcBef>
                <a:spcPts val="1000"/>
              </a:spcBef>
              <a:spcAft>
                <a:spcPts val="0"/>
              </a:spcAft>
              <a:buClr>
                <a:schemeClr val="dk1"/>
              </a:buClr>
              <a:buSzPts val="1800"/>
              <a:buAutoNum type="arabicPeriod"/>
            </a:pPr>
            <a:r>
              <a:rPr lang="en-US" sz="2590"/>
              <a:t>나머지는 모두 선택한다.</a:t>
            </a:r>
            <a:endParaRPr/>
          </a:p>
          <a:p>
            <a:pPr indent="-342900" lvl="0" marL="457200" rtl="0" algn="l">
              <a:lnSpc>
                <a:spcPct val="80000"/>
              </a:lnSpc>
              <a:spcBef>
                <a:spcPts val="1000"/>
              </a:spcBef>
              <a:spcAft>
                <a:spcPts val="0"/>
              </a:spcAft>
              <a:buClr>
                <a:schemeClr val="dk1"/>
              </a:buClr>
              <a:buSzPts val="1800"/>
              <a:buAutoNum type="arabicPeriod"/>
            </a:pPr>
            <a:r>
              <a:rPr lang="en-US" sz="2590"/>
              <a:t>Write Params를 클릭한다.</a:t>
            </a:r>
            <a:endParaRPr sz="2590"/>
          </a:p>
        </p:txBody>
      </p:sp>
      <p:sp>
        <p:nvSpPr>
          <p:cNvPr id="764" name="Google Shape;764;p9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765" name="Google Shape;765;p92"/>
          <p:cNvGrpSpPr/>
          <p:nvPr/>
        </p:nvGrpSpPr>
        <p:grpSpPr>
          <a:xfrm>
            <a:off x="1528183" y="2829415"/>
            <a:ext cx="6849633" cy="3635003"/>
            <a:chOff x="1528183" y="2721349"/>
            <a:chExt cx="6849633" cy="3635003"/>
          </a:xfrm>
        </p:grpSpPr>
        <p:pic>
          <p:nvPicPr>
            <p:cNvPr id="766" name="Google Shape;766;p92"/>
            <p:cNvPicPr preferRelativeResize="0"/>
            <p:nvPr/>
          </p:nvPicPr>
          <p:blipFill rotWithShape="1">
            <a:blip r:embed="rId3">
              <a:alphaModFix/>
            </a:blip>
            <a:srcRect b="0" l="0" r="0" t="0"/>
            <a:stretch/>
          </p:blipFill>
          <p:spPr>
            <a:xfrm>
              <a:off x="1528183" y="2721349"/>
              <a:ext cx="6849633" cy="3635003"/>
            </a:xfrm>
            <a:prstGeom prst="rect">
              <a:avLst/>
            </a:prstGeom>
            <a:noFill/>
            <a:ln cap="flat" cmpd="sng" w="9525">
              <a:solidFill>
                <a:schemeClr val="accent1"/>
              </a:solidFill>
              <a:prstDash val="solid"/>
              <a:round/>
              <a:headEnd len="sm" w="sm" type="none"/>
              <a:tailEnd len="sm" w="sm" type="none"/>
            </a:ln>
          </p:spPr>
        </p:pic>
        <p:sp>
          <p:nvSpPr>
            <p:cNvPr id="767" name="Google Shape;767;p92"/>
            <p:cNvSpPr/>
            <p:nvPr/>
          </p:nvSpPr>
          <p:spPr>
            <a:xfrm>
              <a:off x="3042458" y="5329286"/>
              <a:ext cx="4937760" cy="547812"/>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8" name="Google Shape;768;p92"/>
            <p:cNvSpPr/>
            <p:nvPr/>
          </p:nvSpPr>
          <p:spPr>
            <a:xfrm>
              <a:off x="2926079" y="3416531"/>
              <a:ext cx="1064029" cy="40732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769" name="Google Shape;769;p9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770" name="Google Shape;770;p9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7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배터리 설정</a:t>
            </a:r>
            <a:endParaRPr/>
          </a:p>
        </p:txBody>
      </p:sp>
      <p:sp>
        <p:nvSpPr>
          <p:cNvPr id="776" name="Google Shape;776;p7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77" name="Google Shape;777;p75"/>
          <p:cNvPicPr preferRelativeResize="0"/>
          <p:nvPr/>
        </p:nvPicPr>
        <p:blipFill rotWithShape="1">
          <a:blip r:embed="rId3">
            <a:alphaModFix/>
          </a:blip>
          <a:srcRect b="0" l="0" r="0" t="0"/>
          <a:stretch/>
        </p:blipFill>
        <p:spPr>
          <a:xfrm>
            <a:off x="1145136" y="1473834"/>
            <a:ext cx="6913548" cy="4690419"/>
          </a:xfrm>
          <a:prstGeom prst="rect">
            <a:avLst/>
          </a:prstGeom>
          <a:noFill/>
          <a:ln>
            <a:noFill/>
          </a:ln>
        </p:spPr>
      </p:pic>
      <p:sp>
        <p:nvSpPr>
          <p:cNvPr id="778" name="Google Shape;778;p7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779" name="Google Shape;779;p75"/>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51" name="Google Shape;151;p7"/>
          <p:cNvSpPr txBox="1"/>
          <p:nvPr>
            <p:ph idx="1" type="body"/>
          </p:nvPr>
        </p:nvSpPr>
        <p:spPr>
          <a:xfrm>
            <a:off x="681038" y="1255271"/>
            <a:ext cx="8543925" cy="2579611"/>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u="sng">
              <a:solidFill>
                <a:schemeClr val="hlink"/>
              </a:solidFill>
            </a:endParaRPr>
          </a:p>
          <a:p>
            <a:pPr indent="-514350" lvl="0" marL="514350" rtl="0" algn="l">
              <a:lnSpc>
                <a:spcPct val="100000"/>
              </a:lnSpc>
              <a:spcBef>
                <a:spcPts val="0"/>
              </a:spcBef>
              <a:spcAft>
                <a:spcPts val="0"/>
              </a:spcAft>
              <a:buClr>
                <a:schemeClr val="dk1"/>
              </a:buClr>
              <a:buSzPts val="2800"/>
              <a:buAutoNum type="arabicPeriod"/>
            </a:pPr>
            <a:r>
              <a:rPr lang="en-US" u="sng">
                <a:solidFill>
                  <a:schemeClr val="hlink"/>
                </a:solidFill>
                <a:hlinkClick r:id="rId4"/>
              </a:rPr>
              <a:t>https://www.instructables.com/id/Step-by-step-Guidance-to-Build-a-Drone-From-Scratc/</a:t>
            </a:r>
            <a:endParaRPr/>
          </a:p>
        </p:txBody>
      </p:sp>
      <p:sp>
        <p:nvSpPr>
          <p:cNvPr id="152" name="Google Shape;152;p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88888"/>
              </a:buClr>
              <a:buSzPts val="1200"/>
              <a:buFont typeface="Malgun Gothic"/>
              <a:buNone/>
            </a:pPr>
            <a:r>
              <a:rPr lang="en-US"/>
              <a:t>8/26/2019</a:t>
            </a:r>
            <a:endParaRPr/>
          </a:p>
        </p:txBody>
      </p:sp>
      <p:sp>
        <p:nvSpPr>
          <p:cNvPr id="153" name="Google Shape;153;p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88888"/>
              </a:buClr>
              <a:buSzPts val="1200"/>
              <a:buFont typeface="Malgun Gothic"/>
              <a:buNone/>
            </a:pPr>
            <a:r>
              <a:rPr lang="en-US"/>
              <a:t>나비오 드론 제작 매뉴얼</a:t>
            </a:r>
            <a:endParaRPr/>
          </a:p>
        </p:txBody>
      </p:sp>
      <p:sp>
        <p:nvSpPr>
          <p:cNvPr id="154" name="Google Shape;154;p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200"/>
              <a:buFont typeface="Malgun Gothic"/>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56"/>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RC 사용 방법</a:t>
            </a:r>
            <a:endParaRPr/>
          </a:p>
        </p:txBody>
      </p:sp>
      <p:sp>
        <p:nvSpPr>
          <p:cNvPr id="785" name="Google Shape;785;p56"/>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786" name="Google Shape;786;p5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787" name="Google Shape;787;p5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88" name="Google Shape;788;p5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5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X8R Binding Procedure</a:t>
            </a:r>
            <a:endParaRPr/>
          </a:p>
        </p:txBody>
      </p:sp>
      <p:sp>
        <p:nvSpPr>
          <p:cNvPr id="794" name="Google Shape;794;p57"/>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1750"/>
              <a:buAutoNum type="arabicPeriod"/>
            </a:pPr>
            <a:r>
              <a:rPr lang="en-US" sz="1750"/>
              <a:t>Binding is the process of uniquely associating a particular receiver to a transmitter module. A transmitter module can be bound to multiple receivers (not to be used simultaneously). A receiver can only be bound to one transmitter module.</a:t>
            </a:r>
            <a:endParaRPr/>
          </a:p>
          <a:p>
            <a:pPr indent="-514350" lvl="0" marL="514350" rtl="0" algn="l">
              <a:lnSpc>
                <a:spcPct val="100000"/>
              </a:lnSpc>
              <a:spcBef>
                <a:spcPts val="1000"/>
              </a:spcBef>
              <a:spcAft>
                <a:spcPts val="0"/>
              </a:spcAft>
              <a:buClr>
                <a:schemeClr val="dk1"/>
              </a:buClr>
              <a:buSzPts val="1750"/>
              <a:buAutoNum type="arabicPeriod"/>
            </a:pPr>
            <a:r>
              <a:rPr lang="en-US" sz="1750"/>
              <a:t>Follow the steps below to finish the binding procedure.</a:t>
            </a:r>
            <a:endParaRPr/>
          </a:p>
          <a:p>
            <a:pPr indent="-514350" lvl="1" marL="971550" rtl="0" algn="l">
              <a:lnSpc>
                <a:spcPct val="100000"/>
              </a:lnSpc>
              <a:spcBef>
                <a:spcPts val="500"/>
              </a:spcBef>
              <a:spcAft>
                <a:spcPts val="0"/>
              </a:spcAft>
              <a:buClr>
                <a:schemeClr val="dk1"/>
              </a:buClr>
              <a:buSzPts val="1750"/>
              <a:buFont typeface="Calibri"/>
              <a:buAutoNum type="arabicParenR"/>
            </a:pPr>
            <a:r>
              <a:rPr lang="en-US" sz="1750"/>
              <a:t>Turn on the transmitter while holding the F/S button on the module (please refer to the module instruction manual for switch positions). Release the button. The RED LED on the XJT module will flash, indicating the transmitter is ready to bind to the receiver.</a:t>
            </a:r>
            <a:endParaRPr/>
          </a:p>
          <a:p>
            <a:pPr indent="-514350" lvl="1" marL="971550" rtl="0" algn="l">
              <a:lnSpc>
                <a:spcPct val="100000"/>
              </a:lnSpc>
              <a:spcBef>
                <a:spcPts val="500"/>
              </a:spcBef>
              <a:spcAft>
                <a:spcPts val="0"/>
              </a:spcAft>
              <a:buClr>
                <a:schemeClr val="dk1"/>
              </a:buClr>
              <a:buSzPts val="1750"/>
              <a:buFont typeface="Calibri"/>
              <a:buAutoNum type="arabicParenR"/>
            </a:pPr>
            <a:r>
              <a:rPr lang="en-US" sz="1750"/>
              <a:t>Set X8R receiver in bind mode (see below chart for details), The RED LED on the receiver will flash, indicating the binding process is completed.</a:t>
            </a:r>
            <a:endParaRPr/>
          </a:p>
          <a:p>
            <a:pPr indent="-514350" lvl="1" marL="971550" rtl="0" algn="l">
              <a:lnSpc>
                <a:spcPct val="100000"/>
              </a:lnSpc>
              <a:spcBef>
                <a:spcPts val="500"/>
              </a:spcBef>
              <a:spcAft>
                <a:spcPts val="0"/>
              </a:spcAft>
              <a:buClr>
                <a:schemeClr val="dk1"/>
              </a:buClr>
              <a:buSzPts val="1750"/>
              <a:buFont typeface="Calibri"/>
              <a:buAutoNum type="arabicParenR"/>
            </a:pPr>
            <a:r>
              <a:rPr lang="en-US" sz="1750"/>
              <a:t>Turn off both the transmitter and the receiver.</a:t>
            </a:r>
            <a:endParaRPr/>
          </a:p>
          <a:p>
            <a:pPr indent="-514350" lvl="1" marL="971550" rtl="0" algn="l">
              <a:lnSpc>
                <a:spcPct val="100000"/>
              </a:lnSpc>
              <a:spcBef>
                <a:spcPts val="500"/>
              </a:spcBef>
              <a:spcAft>
                <a:spcPts val="0"/>
              </a:spcAft>
              <a:buClr>
                <a:schemeClr val="dk1"/>
              </a:buClr>
              <a:buSzPts val="1750"/>
              <a:buFont typeface="Calibri"/>
              <a:buAutoNum type="arabicParenR"/>
            </a:pPr>
            <a:r>
              <a:rPr lang="en-US" sz="1750"/>
              <a:t>Turn on the transmitter and connect the battery. The GREEN LED on the receiver indicates the receiver is receiving commands from the transmitter. The receiver/transmitter module binding will not have to be repeated, unless one of the two is replaced</a:t>
            </a:r>
            <a:endParaRPr/>
          </a:p>
        </p:txBody>
      </p:sp>
      <p:sp>
        <p:nvSpPr>
          <p:cNvPr id="795" name="Google Shape;795;p5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796" name="Google Shape;796;p5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97" name="Google Shape;797;p5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5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FrSky X8R 수신기 바인딩 1</a:t>
            </a:r>
            <a:endParaRPr/>
          </a:p>
        </p:txBody>
      </p:sp>
      <p:sp>
        <p:nvSpPr>
          <p:cNvPr id="803" name="Google Shape;803;p58"/>
          <p:cNvSpPr txBox="1"/>
          <p:nvPr>
            <p:ph idx="1" type="body"/>
          </p:nvPr>
        </p:nvSpPr>
        <p:spPr>
          <a:xfrm>
            <a:off x="681038" y="1255271"/>
            <a:ext cx="8543925" cy="1619734"/>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바인딩 방법</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https://www.youtube.com/watch?v=RH_RuVbF2YU</a:t>
            </a:r>
            <a:endParaRPr/>
          </a:p>
        </p:txBody>
      </p:sp>
      <p:sp>
        <p:nvSpPr>
          <p:cNvPr id="804" name="Google Shape;804;p5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805" name="Google Shape;805;p5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806" name="Google Shape;806;p5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07" name="Google Shape;807;p58"/>
          <p:cNvPicPr preferRelativeResize="0"/>
          <p:nvPr/>
        </p:nvPicPr>
        <p:blipFill rotWithShape="1">
          <a:blip r:embed="rId4">
            <a:alphaModFix/>
          </a:blip>
          <a:srcRect b="0" l="0" r="0" t="0"/>
          <a:stretch/>
        </p:blipFill>
        <p:spPr>
          <a:xfrm>
            <a:off x="1860772" y="2556654"/>
            <a:ext cx="6184455" cy="347875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5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FrSky X8R 수신기 바인딩 2</a:t>
            </a:r>
            <a:endParaRPr/>
          </a:p>
        </p:txBody>
      </p:sp>
      <p:sp>
        <p:nvSpPr>
          <p:cNvPr id="813" name="Google Shape;813;p59"/>
          <p:cNvSpPr txBox="1"/>
          <p:nvPr>
            <p:ph idx="1" type="body"/>
          </p:nvPr>
        </p:nvSpPr>
        <p:spPr>
          <a:xfrm>
            <a:off x="681038" y="1255271"/>
            <a:ext cx="8543925" cy="1619734"/>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바인딩 방법</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https://www.youtube.com/watch?v=jUkutJrzXFI</a:t>
            </a:r>
            <a:endParaRPr/>
          </a:p>
        </p:txBody>
      </p:sp>
      <p:sp>
        <p:nvSpPr>
          <p:cNvPr id="814" name="Google Shape;814;p5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815" name="Google Shape;815;p5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816" name="Google Shape;816;p5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17" name="Google Shape;817;p59"/>
          <p:cNvPicPr preferRelativeResize="0"/>
          <p:nvPr/>
        </p:nvPicPr>
        <p:blipFill rotWithShape="1">
          <a:blip r:embed="rId4">
            <a:alphaModFix/>
          </a:blip>
          <a:srcRect b="0" l="0" r="0" t="0"/>
          <a:stretch/>
        </p:blipFill>
        <p:spPr>
          <a:xfrm>
            <a:off x="1910334" y="2552589"/>
            <a:ext cx="6085332" cy="3423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6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X8R 수신기와 Navio 초기 연결</a:t>
            </a:r>
            <a:endParaRPr/>
          </a:p>
        </p:txBody>
      </p:sp>
      <p:sp>
        <p:nvSpPr>
          <p:cNvPr id="823" name="Google Shape;823;p60"/>
          <p:cNvSpPr txBox="1"/>
          <p:nvPr>
            <p:ph idx="1" type="body"/>
          </p:nvPr>
        </p:nvSpPr>
        <p:spPr>
          <a:xfrm>
            <a:off x="681038" y="1255271"/>
            <a:ext cx="8543925" cy="1586783"/>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X8R 수신기와 Navio 초기 연결 모습</a:t>
            </a:r>
            <a:endParaRPr/>
          </a:p>
          <a:p>
            <a:pPr indent="-228600" lvl="1" marL="685800" rtl="0" algn="l">
              <a:lnSpc>
                <a:spcPct val="100000"/>
              </a:lnSpc>
              <a:spcBef>
                <a:spcPts val="500"/>
              </a:spcBef>
              <a:spcAft>
                <a:spcPts val="0"/>
              </a:spcAft>
              <a:buClr>
                <a:schemeClr val="dk1"/>
              </a:buClr>
              <a:buSzPts val="2800"/>
              <a:buChar char="•"/>
            </a:pPr>
            <a:r>
              <a:rPr lang="en-US"/>
              <a:t>바인딩 되지 않으면 수신기에 적색 LED가 깜빡 거림.</a:t>
            </a:r>
            <a:endParaRPr/>
          </a:p>
        </p:txBody>
      </p:sp>
      <p:sp>
        <p:nvSpPr>
          <p:cNvPr id="824" name="Google Shape;824;p6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825" name="Google Shape;825;p6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826" name="Google Shape;826;p6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27" name="Google Shape;827;p60"/>
          <p:cNvPicPr preferRelativeResize="0"/>
          <p:nvPr/>
        </p:nvPicPr>
        <p:blipFill rotWithShape="1">
          <a:blip r:embed="rId3">
            <a:alphaModFix/>
          </a:blip>
          <a:srcRect b="0" l="0" r="0" t="0"/>
          <a:stretch/>
        </p:blipFill>
        <p:spPr>
          <a:xfrm rot="-5400000">
            <a:off x="3619949" y="2171955"/>
            <a:ext cx="2666101" cy="434175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Google Shape;832;p6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X8R 수신기와 Navio 바인딩 </a:t>
            </a:r>
            <a:endParaRPr/>
          </a:p>
        </p:txBody>
      </p:sp>
      <p:sp>
        <p:nvSpPr>
          <p:cNvPr id="833" name="Google Shape;833;p61"/>
          <p:cNvSpPr txBox="1"/>
          <p:nvPr>
            <p:ph idx="1" type="body"/>
          </p:nvPr>
        </p:nvSpPr>
        <p:spPr>
          <a:xfrm>
            <a:off x="681038" y="1255271"/>
            <a:ext cx="8543925" cy="1702113"/>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X8R 수신기와 Navio 바인딩 결과</a:t>
            </a:r>
            <a:endParaRPr/>
          </a:p>
          <a:p>
            <a:pPr indent="-228600" lvl="1" marL="685800" rtl="0" algn="l">
              <a:lnSpc>
                <a:spcPct val="100000"/>
              </a:lnSpc>
              <a:spcBef>
                <a:spcPts val="500"/>
              </a:spcBef>
              <a:spcAft>
                <a:spcPts val="0"/>
              </a:spcAft>
              <a:buClr>
                <a:schemeClr val="dk1"/>
              </a:buClr>
              <a:buSzPts val="2800"/>
              <a:buChar char="•"/>
            </a:pPr>
            <a:r>
              <a:rPr lang="en-US"/>
              <a:t>바인딩 되지 않으면 수신기에 녹색 LED가 깜빡 거림.</a:t>
            </a:r>
            <a:endParaRPr/>
          </a:p>
        </p:txBody>
      </p:sp>
      <p:sp>
        <p:nvSpPr>
          <p:cNvPr id="834" name="Google Shape;834;p6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835" name="Google Shape;835;p6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836" name="Google Shape;836;p6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37" name="Google Shape;837;p61"/>
          <p:cNvPicPr preferRelativeResize="0"/>
          <p:nvPr/>
        </p:nvPicPr>
        <p:blipFill rotWithShape="1">
          <a:blip r:embed="rId3">
            <a:alphaModFix/>
          </a:blip>
          <a:srcRect b="0" l="0" r="0" t="0"/>
          <a:stretch/>
        </p:blipFill>
        <p:spPr>
          <a:xfrm>
            <a:off x="2700023" y="2814639"/>
            <a:ext cx="4505954" cy="334374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p6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ArduPilot에서 RC 캘리브레이션</a:t>
            </a:r>
            <a:endParaRPr/>
          </a:p>
        </p:txBody>
      </p:sp>
      <p:sp>
        <p:nvSpPr>
          <p:cNvPr id="843" name="Google Shape;843;p62"/>
          <p:cNvSpPr txBox="1"/>
          <p:nvPr>
            <p:ph idx="1" type="body"/>
          </p:nvPr>
        </p:nvSpPr>
        <p:spPr>
          <a:xfrm>
            <a:off x="681038" y="1255272"/>
            <a:ext cx="8543925" cy="1324894"/>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ArduPilot에서 RC 신호를 보정할 수 있음.</a:t>
            </a:r>
            <a:endParaRPr/>
          </a:p>
        </p:txBody>
      </p:sp>
      <p:sp>
        <p:nvSpPr>
          <p:cNvPr id="844" name="Google Shape;844;p6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845" name="Google Shape;845;p6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846" name="Google Shape;846;p6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47" name="Google Shape;847;p62"/>
          <p:cNvPicPr preferRelativeResize="0"/>
          <p:nvPr/>
        </p:nvPicPr>
        <p:blipFill rotWithShape="1">
          <a:blip r:embed="rId3">
            <a:alphaModFix/>
          </a:blip>
          <a:srcRect b="0" l="0" r="0" t="0"/>
          <a:stretch/>
        </p:blipFill>
        <p:spPr>
          <a:xfrm>
            <a:off x="2980490" y="1973382"/>
            <a:ext cx="3467202" cy="414451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10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RC Mode</a:t>
            </a:r>
            <a:endParaRPr/>
          </a:p>
        </p:txBody>
      </p:sp>
      <p:sp>
        <p:nvSpPr>
          <p:cNvPr id="853" name="Google Shape;853;p10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54" name="Google Shape;854;p102"/>
          <p:cNvPicPr preferRelativeResize="0"/>
          <p:nvPr/>
        </p:nvPicPr>
        <p:blipFill rotWithShape="1">
          <a:blip r:embed="rId3">
            <a:alphaModFix/>
          </a:blip>
          <a:srcRect b="0" l="0" r="0" t="0"/>
          <a:stretch/>
        </p:blipFill>
        <p:spPr>
          <a:xfrm>
            <a:off x="4953000" y="166751"/>
            <a:ext cx="3640584" cy="1430750"/>
          </a:xfrm>
          <a:prstGeom prst="rect">
            <a:avLst/>
          </a:prstGeom>
          <a:noFill/>
          <a:ln>
            <a:noFill/>
          </a:ln>
        </p:spPr>
      </p:pic>
      <p:grpSp>
        <p:nvGrpSpPr>
          <p:cNvPr id="855" name="Google Shape;855;p102"/>
          <p:cNvGrpSpPr/>
          <p:nvPr/>
        </p:nvGrpSpPr>
        <p:grpSpPr>
          <a:xfrm>
            <a:off x="977454" y="1689978"/>
            <a:ext cx="7366818" cy="1831939"/>
            <a:chOff x="977454" y="1689978"/>
            <a:chExt cx="7366818" cy="1831939"/>
          </a:xfrm>
        </p:grpSpPr>
        <p:pic>
          <p:nvPicPr>
            <p:cNvPr id="856" name="Google Shape;856;p102"/>
            <p:cNvPicPr preferRelativeResize="0"/>
            <p:nvPr/>
          </p:nvPicPr>
          <p:blipFill rotWithShape="1">
            <a:blip r:embed="rId4">
              <a:alphaModFix/>
            </a:blip>
            <a:srcRect b="0" l="0" r="0" t="0"/>
            <a:stretch/>
          </p:blipFill>
          <p:spPr>
            <a:xfrm>
              <a:off x="2563005" y="1689978"/>
              <a:ext cx="5781267" cy="1831939"/>
            </a:xfrm>
            <a:prstGeom prst="rect">
              <a:avLst/>
            </a:prstGeom>
            <a:noFill/>
            <a:ln>
              <a:noFill/>
            </a:ln>
          </p:spPr>
        </p:pic>
        <p:sp>
          <p:nvSpPr>
            <p:cNvPr id="857" name="Google Shape;857;p102"/>
            <p:cNvSpPr/>
            <p:nvPr/>
          </p:nvSpPr>
          <p:spPr>
            <a:xfrm>
              <a:off x="977454" y="2395790"/>
              <a:ext cx="12666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33333"/>
                  </a:solidFill>
                  <a:latin typeface="Open Sans"/>
                  <a:ea typeface="Open Sans"/>
                  <a:cs typeface="Open Sans"/>
                  <a:sym typeface="Open Sans"/>
                </a:rPr>
                <a:t>Mode 1</a:t>
              </a:r>
              <a:endParaRPr/>
            </a:p>
          </p:txBody>
        </p:sp>
      </p:grpSp>
      <p:grpSp>
        <p:nvGrpSpPr>
          <p:cNvPr id="858" name="Google Shape;858;p102"/>
          <p:cNvGrpSpPr/>
          <p:nvPr/>
        </p:nvGrpSpPr>
        <p:grpSpPr>
          <a:xfrm>
            <a:off x="977454" y="4384487"/>
            <a:ext cx="7498081" cy="1870761"/>
            <a:chOff x="977454" y="4384487"/>
            <a:chExt cx="7498081" cy="1870761"/>
          </a:xfrm>
        </p:grpSpPr>
        <p:pic>
          <p:nvPicPr>
            <p:cNvPr id="859" name="Google Shape;859;p102"/>
            <p:cNvPicPr preferRelativeResize="0"/>
            <p:nvPr/>
          </p:nvPicPr>
          <p:blipFill rotWithShape="1">
            <a:blip r:embed="rId5">
              <a:alphaModFix/>
            </a:blip>
            <a:srcRect b="0" l="0" r="0" t="0"/>
            <a:stretch/>
          </p:blipFill>
          <p:spPr>
            <a:xfrm>
              <a:off x="2563005" y="4384487"/>
              <a:ext cx="5912530" cy="1870761"/>
            </a:xfrm>
            <a:prstGeom prst="rect">
              <a:avLst/>
            </a:prstGeom>
            <a:noFill/>
            <a:ln>
              <a:noFill/>
            </a:ln>
          </p:spPr>
        </p:pic>
        <p:sp>
          <p:nvSpPr>
            <p:cNvPr id="860" name="Google Shape;860;p102"/>
            <p:cNvSpPr/>
            <p:nvPr/>
          </p:nvSpPr>
          <p:spPr>
            <a:xfrm>
              <a:off x="977454" y="5089034"/>
              <a:ext cx="12666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33333"/>
                  </a:solidFill>
                  <a:latin typeface="Open Sans"/>
                  <a:ea typeface="Open Sans"/>
                  <a:cs typeface="Open Sans"/>
                  <a:sym typeface="Open Sans"/>
                </a:rPr>
                <a:t>Mode 2</a:t>
              </a:r>
              <a:endParaRPr/>
            </a:p>
          </p:txBody>
        </p:sp>
      </p:grpSp>
      <p:sp>
        <p:nvSpPr>
          <p:cNvPr id="861" name="Google Shape;861;p102"/>
          <p:cNvSpPr/>
          <p:nvPr/>
        </p:nvSpPr>
        <p:spPr>
          <a:xfrm>
            <a:off x="977454" y="3614394"/>
            <a:ext cx="80067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Open Sans"/>
                <a:ea typeface="Open Sans"/>
                <a:cs typeface="Open Sans"/>
                <a:sym typeface="Open Sans"/>
              </a:rPr>
              <a:t>“Mode 1” is the second most common control setup that people use. </a:t>
            </a:r>
            <a:endParaRPr b="0" i="0" sz="1400" u="none" cap="none" strike="noStrike">
              <a:solidFill>
                <a:srgbClr val="000000"/>
              </a:solidFill>
              <a:latin typeface="Arial"/>
              <a:ea typeface="Arial"/>
              <a:cs typeface="Arial"/>
              <a:sym typeface="Arial"/>
            </a:endParaRPr>
          </a:p>
        </p:txBody>
      </p:sp>
      <p:sp>
        <p:nvSpPr>
          <p:cNvPr id="862" name="Google Shape;862;p102"/>
          <p:cNvSpPr/>
          <p:nvPr/>
        </p:nvSpPr>
        <p:spPr>
          <a:xfrm>
            <a:off x="977454" y="6213671"/>
            <a:ext cx="786103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Open Sans"/>
                <a:ea typeface="Open Sans"/>
                <a:cs typeface="Open Sans"/>
                <a:sym typeface="Open Sans"/>
              </a:rPr>
              <a:t> “Mode 2” is by far the most common, especially in the United States. </a:t>
            </a:r>
            <a:endParaRPr b="0" i="0" sz="1400" u="none" cap="none" strike="noStrike">
              <a:solidFill>
                <a:srgbClr val="000000"/>
              </a:solidFill>
              <a:latin typeface="Arial"/>
              <a:ea typeface="Arial"/>
              <a:cs typeface="Arial"/>
              <a:sym typeface="Arial"/>
            </a:endParaRPr>
          </a:p>
        </p:txBody>
      </p:sp>
      <p:sp>
        <p:nvSpPr>
          <p:cNvPr id="863" name="Google Shape;863;p10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864" name="Google Shape;864;p102"/>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sp>
        <p:nvSpPr>
          <p:cNvPr id="869" name="Google Shape;869;p11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FrSKY X8R</a:t>
            </a:r>
            <a:endParaRPr/>
          </a:p>
        </p:txBody>
      </p:sp>
      <p:sp>
        <p:nvSpPr>
          <p:cNvPr id="870" name="Google Shape;870;p110"/>
          <p:cNvSpPr txBox="1"/>
          <p:nvPr>
            <p:ph idx="1" type="body"/>
          </p:nvPr>
        </p:nvSpPr>
        <p:spPr>
          <a:xfrm>
            <a:off x="681038" y="1255271"/>
            <a:ext cx="8543925" cy="1017412"/>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1000"/>
              </a:spcBef>
              <a:spcAft>
                <a:spcPts val="0"/>
              </a:spcAft>
              <a:buClr>
                <a:schemeClr val="dk1"/>
              </a:buClr>
              <a:buSzPts val="1800"/>
              <a:buAutoNum type="arabicPeriod"/>
            </a:pPr>
            <a:r>
              <a:rPr lang="en-US" sz="2400"/>
              <a:t> 공식적인 동작 범위는 2km </a:t>
            </a:r>
            <a:endParaRPr sz="2400"/>
          </a:p>
          <a:p>
            <a:pPr indent="-228600" lvl="0" marL="457200" rtl="0" algn="l">
              <a:lnSpc>
                <a:spcPct val="100000"/>
              </a:lnSpc>
              <a:spcBef>
                <a:spcPts val="1000"/>
              </a:spcBef>
              <a:spcAft>
                <a:spcPts val="0"/>
              </a:spcAft>
              <a:buClr>
                <a:schemeClr val="dk1"/>
              </a:buClr>
              <a:buSzPts val="1800"/>
              <a:buNone/>
            </a:pPr>
            <a:r>
              <a:t/>
            </a:r>
            <a:endParaRPr sz="2400"/>
          </a:p>
          <a:p>
            <a:pPr indent="-228600" lvl="0" marL="457200" rtl="0" algn="l">
              <a:lnSpc>
                <a:spcPct val="100000"/>
              </a:lnSpc>
              <a:spcBef>
                <a:spcPts val="1000"/>
              </a:spcBef>
              <a:spcAft>
                <a:spcPts val="0"/>
              </a:spcAft>
              <a:buClr>
                <a:schemeClr val="dk1"/>
              </a:buClr>
              <a:buSzPts val="1800"/>
              <a:buNone/>
            </a:pPr>
            <a:r>
              <a:t/>
            </a:r>
            <a:endParaRPr sz="2400"/>
          </a:p>
        </p:txBody>
      </p:sp>
      <p:sp>
        <p:nvSpPr>
          <p:cNvPr id="871" name="Google Shape;871;p11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72" name="Google Shape;872;p110"/>
          <p:cNvPicPr preferRelativeResize="0"/>
          <p:nvPr/>
        </p:nvPicPr>
        <p:blipFill rotWithShape="1">
          <a:blip r:embed="rId3">
            <a:alphaModFix/>
          </a:blip>
          <a:srcRect b="0" l="0" r="0" t="0"/>
          <a:stretch/>
        </p:blipFill>
        <p:spPr>
          <a:xfrm>
            <a:off x="1204466" y="2091151"/>
            <a:ext cx="7267575" cy="2076450"/>
          </a:xfrm>
          <a:prstGeom prst="rect">
            <a:avLst/>
          </a:prstGeom>
          <a:noFill/>
          <a:ln>
            <a:noFill/>
          </a:ln>
        </p:spPr>
      </p:pic>
      <p:sp>
        <p:nvSpPr>
          <p:cNvPr id="873" name="Google Shape;873;p11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874" name="Google Shape;874;p11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Google Shape;879;p11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FrSky Taranis 모드1/2 변경 방법</a:t>
            </a:r>
            <a:endParaRPr/>
          </a:p>
        </p:txBody>
      </p:sp>
      <p:sp>
        <p:nvSpPr>
          <p:cNvPr id="880" name="Google Shape;880;p11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81" name="Google Shape;881;p111" title="Modifying X9D radio transmitter from mode 2 to mode 1"/>
          <p:cNvPicPr preferRelativeResize="0"/>
          <p:nvPr/>
        </p:nvPicPr>
        <p:blipFill rotWithShape="1">
          <a:blip r:embed="rId3">
            <a:alphaModFix/>
          </a:blip>
          <a:srcRect b="0" l="0" r="0" t="0"/>
          <a:stretch/>
        </p:blipFill>
        <p:spPr>
          <a:xfrm>
            <a:off x="1118053" y="1499698"/>
            <a:ext cx="8113776" cy="4563999"/>
          </a:xfrm>
          <a:prstGeom prst="rect">
            <a:avLst/>
          </a:prstGeom>
          <a:noFill/>
          <a:ln>
            <a:noFill/>
          </a:ln>
        </p:spPr>
      </p:pic>
      <p:sp>
        <p:nvSpPr>
          <p:cNvPr id="882" name="Google Shape;882;p11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883" name="Google Shape;883;p111"/>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조립</a:t>
            </a:r>
            <a:endParaRPr/>
          </a:p>
        </p:txBody>
      </p:sp>
      <p:sp>
        <p:nvSpPr>
          <p:cNvPr id="160" name="Google Shape;160;p8"/>
          <p:cNvSpPr txBox="1"/>
          <p:nvPr>
            <p:ph idx="1" type="body"/>
          </p:nvPr>
        </p:nvSpPr>
        <p:spPr>
          <a:xfrm>
            <a:off x="681039" y="1255271"/>
            <a:ext cx="6008086" cy="4931345"/>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590"/>
              <a:buAutoNum type="arabicPeriod"/>
            </a:pPr>
            <a:r>
              <a:rPr lang="en-US" sz="2590"/>
              <a:t>홈페이지</a:t>
            </a:r>
            <a:endParaRPr sz="2590"/>
          </a:p>
          <a:p>
            <a:pPr indent="-228600" lvl="1" marL="685800" rtl="0" algn="l">
              <a:lnSpc>
                <a:spcPct val="100000"/>
              </a:lnSpc>
              <a:spcBef>
                <a:spcPts val="500"/>
              </a:spcBef>
              <a:spcAft>
                <a:spcPts val="0"/>
              </a:spcAft>
              <a:buClr>
                <a:schemeClr val="dk1"/>
              </a:buClr>
              <a:buSzPts val="2590"/>
              <a:buChar char="•"/>
            </a:pPr>
            <a:r>
              <a:rPr lang="en-US" sz="2590" u="sng">
                <a:solidFill>
                  <a:schemeClr val="hlink"/>
                </a:solidFill>
                <a:hlinkClick r:id="rId3"/>
              </a:rPr>
              <a:t>https://docs.emlid.com/navio2/</a:t>
            </a:r>
            <a:endParaRPr sz="2590"/>
          </a:p>
          <a:p>
            <a:pPr indent="-514350" lvl="0" marL="514350" rtl="0" algn="l">
              <a:lnSpc>
                <a:spcPct val="100000"/>
              </a:lnSpc>
              <a:spcBef>
                <a:spcPts val="1000"/>
              </a:spcBef>
              <a:spcAft>
                <a:spcPts val="0"/>
              </a:spcAft>
              <a:buClr>
                <a:schemeClr val="dk1"/>
              </a:buClr>
              <a:buSzPts val="2590"/>
              <a:buAutoNum type="arabicPeriod"/>
            </a:pPr>
            <a:r>
              <a:rPr lang="en-US" sz="2590"/>
              <a:t>Powering Navio2 Attention</a:t>
            </a:r>
            <a:endParaRPr/>
          </a:p>
          <a:p>
            <a:pPr indent="-228600" lvl="1" marL="685800" rtl="0" algn="l">
              <a:lnSpc>
                <a:spcPct val="100000"/>
              </a:lnSpc>
              <a:spcBef>
                <a:spcPts val="500"/>
              </a:spcBef>
              <a:spcAft>
                <a:spcPts val="0"/>
              </a:spcAft>
              <a:buClr>
                <a:schemeClr val="dk1"/>
              </a:buClr>
              <a:buSzPts val="2590"/>
              <a:buChar char="•"/>
            </a:pPr>
            <a:r>
              <a:rPr lang="en-US" sz="2590"/>
              <a:t>ALL POWER SOURCES SHOULD PROVIDE VOLTAGE IN 4.8-5.3V RANGE, OTHERWISE YOU CAN DAMAGE YOUR NAVIO2 AND RASPBERRY PI.**</a:t>
            </a:r>
            <a:endParaRPr/>
          </a:p>
          <a:p>
            <a:pPr indent="-514350" lvl="0" marL="514350" rtl="0" algn="l">
              <a:lnSpc>
                <a:spcPct val="100000"/>
              </a:lnSpc>
              <a:spcBef>
                <a:spcPts val="1000"/>
              </a:spcBef>
              <a:spcAft>
                <a:spcPts val="0"/>
              </a:spcAft>
              <a:buClr>
                <a:schemeClr val="dk1"/>
              </a:buClr>
              <a:buSzPts val="2590"/>
              <a:buAutoNum type="arabicPeriod"/>
            </a:pPr>
            <a:r>
              <a:rPr lang="en-US" sz="2590"/>
              <a:t>Navio2 has three power sources, all of them can be used simultaneously as they are protected by ideal diodes.</a:t>
            </a:r>
            <a:endParaRPr/>
          </a:p>
          <a:p>
            <a:pPr indent="-349885" lvl="0" marL="514350" rtl="0" algn="l">
              <a:lnSpc>
                <a:spcPct val="100000"/>
              </a:lnSpc>
              <a:spcBef>
                <a:spcPts val="1000"/>
              </a:spcBef>
              <a:spcAft>
                <a:spcPts val="0"/>
              </a:spcAft>
              <a:buClr>
                <a:schemeClr val="dk1"/>
              </a:buClr>
              <a:buSzPts val="2590"/>
              <a:buNone/>
            </a:pPr>
            <a:r>
              <a:t/>
            </a:r>
            <a:endParaRPr sz="2590"/>
          </a:p>
          <a:p>
            <a:pPr indent="-349885" lvl="0" marL="514350" rtl="0" algn="l">
              <a:lnSpc>
                <a:spcPct val="100000"/>
              </a:lnSpc>
              <a:spcBef>
                <a:spcPts val="1000"/>
              </a:spcBef>
              <a:spcAft>
                <a:spcPts val="0"/>
              </a:spcAft>
              <a:buClr>
                <a:schemeClr val="dk1"/>
              </a:buClr>
              <a:buSzPts val="2590"/>
              <a:buNone/>
            </a:pPr>
            <a:r>
              <a:t/>
            </a:r>
            <a:endParaRPr sz="2590"/>
          </a:p>
          <a:p>
            <a:pPr indent="-349885" lvl="0" marL="514350" rtl="0" algn="l">
              <a:lnSpc>
                <a:spcPct val="100000"/>
              </a:lnSpc>
              <a:spcBef>
                <a:spcPts val="1000"/>
              </a:spcBef>
              <a:spcAft>
                <a:spcPts val="0"/>
              </a:spcAft>
              <a:buClr>
                <a:schemeClr val="dk1"/>
              </a:buClr>
              <a:buSzPts val="2590"/>
              <a:buNone/>
            </a:pPr>
            <a:r>
              <a:t/>
            </a:r>
            <a:endParaRPr sz="2590"/>
          </a:p>
        </p:txBody>
      </p:sp>
      <p:sp>
        <p:nvSpPr>
          <p:cNvPr id="161" name="Google Shape;161;p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162" name="Google Shape;162;p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63" name="Google Shape;163;p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4" name="Google Shape;164;p8"/>
          <p:cNvPicPr preferRelativeResize="0"/>
          <p:nvPr/>
        </p:nvPicPr>
        <p:blipFill rotWithShape="1">
          <a:blip r:embed="rId4">
            <a:alphaModFix/>
          </a:blip>
          <a:srcRect b="0" l="0" r="0" t="0"/>
          <a:stretch/>
        </p:blipFill>
        <p:spPr>
          <a:xfrm>
            <a:off x="6530960" y="551804"/>
            <a:ext cx="3192144" cy="580454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1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RC 시동 방법</a:t>
            </a:r>
            <a:endParaRPr/>
          </a:p>
        </p:txBody>
      </p:sp>
      <p:sp>
        <p:nvSpPr>
          <p:cNvPr id="889" name="Google Shape;889;p112"/>
          <p:cNvSpPr txBox="1"/>
          <p:nvPr>
            <p:ph idx="1" type="body"/>
          </p:nvPr>
        </p:nvSpPr>
        <p:spPr>
          <a:xfrm>
            <a:off x="681038" y="1255270"/>
            <a:ext cx="8543925" cy="1607571"/>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AutoNum type="arabicPeriod"/>
            </a:pPr>
            <a:r>
              <a:rPr lang="en-US" sz="2590"/>
              <a:t>ardupilot RC 캘리브레이션에서 Mode2로 바인딩함.</a:t>
            </a:r>
            <a:endParaRPr sz="2590"/>
          </a:p>
          <a:p>
            <a:pPr indent="-342900" lvl="0" marL="457200" rtl="0" algn="l">
              <a:lnSpc>
                <a:spcPct val="90000"/>
              </a:lnSpc>
              <a:spcBef>
                <a:spcPts val="1000"/>
              </a:spcBef>
              <a:spcAft>
                <a:spcPts val="0"/>
              </a:spcAft>
              <a:buClr>
                <a:schemeClr val="dk1"/>
              </a:buClr>
              <a:buSzPts val="1800"/>
              <a:buAutoNum type="arabicPeriod"/>
            </a:pPr>
            <a:r>
              <a:rPr lang="en-US" sz="2590"/>
              <a:t>Lower right the throttle lever for about 5 secs to arm.</a:t>
            </a:r>
            <a:endParaRPr/>
          </a:p>
          <a:p>
            <a:pPr indent="-342900" lvl="0" marL="457200" rtl="0" algn="l">
              <a:lnSpc>
                <a:spcPct val="90000"/>
              </a:lnSpc>
              <a:spcBef>
                <a:spcPts val="1000"/>
              </a:spcBef>
              <a:spcAft>
                <a:spcPts val="0"/>
              </a:spcAft>
              <a:buClr>
                <a:schemeClr val="dk1"/>
              </a:buClr>
              <a:buSzPts val="1800"/>
              <a:buAutoNum type="arabicPeriod"/>
            </a:pPr>
            <a:r>
              <a:rPr lang="en-US" sz="2590"/>
              <a:t>Lower left the throttle lever for about 3 secs to disarm.</a:t>
            </a:r>
            <a:endParaRPr/>
          </a:p>
        </p:txBody>
      </p:sp>
      <p:sp>
        <p:nvSpPr>
          <p:cNvPr id="890" name="Google Shape;890;p11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91" name="Google Shape;891;p112"/>
          <p:cNvPicPr preferRelativeResize="0"/>
          <p:nvPr/>
        </p:nvPicPr>
        <p:blipFill rotWithShape="1">
          <a:blip r:embed="rId3">
            <a:alphaModFix/>
          </a:blip>
          <a:srcRect b="0" l="0" r="0" t="0"/>
          <a:stretch/>
        </p:blipFill>
        <p:spPr>
          <a:xfrm>
            <a:off x="1970155" y="2862841"/>
            <a:ext cx="6085332" cy="3423000"/>
          </a:xfrm>
          <a:prstGeom prst="rect">
            <a:avLst/>
          </a:prstGeom>
          <a:noFill/>
          <a:ln>
            <a:noFill/>
          </a:ln>
        </p:spPr>
      </p:pic>
      <p:sp>
        <p:nvSpPr>
          <p:cNvPr id="892" name="Google Shape;892;p11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893" name="Google Shape;893;p11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Google Shape;898;p6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899" name="Google Shape;899;p63"/>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a:p>
        </p:txBody>
      </p:sp>
      <p:sp>
        <p:nvSpPr>
          <p:cNvPr id="900" name="Google Shape;900;p6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88888"/>
              </a:buClr>
              <a:buSzPts val="1200"/>
              <a:buFont typeface="Malgun Gothic"/>
              <a:buNone/>
            </a:pPr>
            <a:r>
              <a:rPr lang="en-US"/>
              <a:t>8/26/2019</a:t>
            </a:r>
            <a:endParaRPr/>
          </a:p>
        </p:txBody>
      </p:sp>
      <p:sp>
        <p:nvSpPr>
          <p:cNvPr id="901" name="Google Shape;901;p6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88888"/>
              </a:buClr>
              <a:buSzPts val="1200"/>
              <a:buFont typeface="Malgun Gothic"/>
              <a:buNone/>
            </a:pPr>
            <a:r>
              <a:rPr lang="en-US"/>
              <a:t>나비오 드론 제작 매뉴얼</a:t>
            </a:r>
            <a:endParaRPr/>
          </a:p>
        </p:txBody>
      </p:sp>
      <p:sp>
        <p:nvSpPr>
          <p:cNvPr id="902" name="Google Shape;902;p6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200"/>
              <a:buFont typeface="Malgun Gothic"/>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64"/>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부록</a:t>
            </a:r>
            <a:endParaRPr/>
          </a:p>
        </p:txBody>
      </p:sp>
      <p:sp>
        <p:nvSpPr>
          <p:cNvPr id="908" name="Google Shape;908;p64"/>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909" name="Google Shape;909;p6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910" name="Google Shape;910;p6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911" name="Google Shape;911;p6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76"/>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PreArm 에러 해결책</a:t>
            </a:r>
            <a:endParaRPr/>
          </a:p>
        </p:txBody>
      </p:sp>
      <p:sp>
        <p:nvSpPr>
          <p:cNvPr id="917" name="Google Shape;917;p76"/>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457200" lvl="0" marL="457200" rtl="0" algn="ctr">
              <a:lnSpc>
                <a:spcPct val="100000"/>
              </a:lnSpc>
              <a:spcBef>
                <a:spcPts val="0"/>
              </a:spcBef>
              <a:spcAft>
                <a:spcPts val="0"/>
              </a:spcAft>
              <a:buClr>
                <a:schemeClr val="dk1"/>
              </a:buClr>
              <a:buSzPts val="2400"/>
              <a:buFont typeface="Calibri"/>
              <a:buAutoNum type="arabicPeriod"/>
            </a:pPr>
            <a:r>
              <a:rPr lang="en-US"/>
              <a:t>logging failed</a:t>
            </a:r>
            <a:endParaRPr/>
          </a:p>
          <a:p>
            <a:pPr indent="0" lvl="0" marL="0" rtl="0" algn="ctr">
              <a:lnSpc>
                <a:spcPct val="100000"/>
              </a:lnSpc>
              <a:spcBef>
                <a:spcPts val="1000"/>
              </a:spcBef>
              <a:spcAft>
                <a:spcPts val="0"/>
              </a:spcAft>
              <a:buClr>
                <a:schemeClr val="dk1"/>
              </a:buClr>
              <a:buSzPts val="2400"/>
              <a:buNone/>
            </a:pPr>
            <a:r>
              <a:t/>
            </a:r>
            <a:endParaRPr/>
          </a:p>
        </p:txBody>
      </p:sp>
      <p:sp>
        <p:nvSpPr>
          <p:cNvPr id="918" name="Google Shape;918;p7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919" name="Google Shape;919;p7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920" name="Google Shape;920;p7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Google Shape;925;p7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PreArm: loggin failed</a:t>
            </a:r>
            <a:endParaRPr/>
          </a:p>
        </p:txBody>
      </p:sp>
      <p:sp>
        <p:nvSpPr>
          <p:cNvPr id="926" name="Google Shape;926;p77"/>
          <p:cNvSpPr txBox="1"/>
          <p:nvPr>
            <p:ph idx="1" type="body"/>
          </p:nvPr>
        </p:nvSpPr>
        <p:spPr>
          <a:xfrm>
            <a:off x="681038" y="1255271"/>
            <a:ext cx="8543925" cy="3061356"/>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1960"/>
              <a:buAutoNum type="arabicPeriod"/>
            </a:pPr>
            <a:r>
              <a:rPr lang="en-US" sz="1960"/>
              <a:t>해결책</a:t>
            </a:r>
            <a:endParaRPr sz="1960" u="sng">
              <a:solidFill>
                <a:schemeClr val="hlink"/>
              </a:solidFill>
              <a:hlinkClick r:id="rId3"/>
            </a:endParaRPr>
          </a:p>
          <a:p>
            <a:pPr indent="-228600" lvl="1" marL="685800" rtl="0" algn="l">
              <a:lnSpc>
                <a:spcPct val="80000"/>
              </a:lnSpc>
              <a:spcBef>
                <a:spcPts val="500"/>
              </a:spcBef>
              <a:spcAft>
                <a:spcPts val="0"/>
              </a:spcAft>
              <a:buClr>
                <a:schemeClr val="dk1"/>
              </a:buClr>
              <a:buSzPts val="1960"/>
              <a:buChar char="•"/>
            </a:pPr>
            <a:r>
              <a:rPr lang="en-US" sz="1960" u="sng">
                <a:solidFill>
                  <a:schemeClr val="hlink"/>
                </a:solidFill>
                <a:hlinkClick r:id="rId4"/>
              </a:rPr>
              <a:t>https://community.emlid.com/t/navio2-prearm-logging-failed/14065</a:t>
            </a:r>
            <a:endParaRPr sz="1960"/>
          </a:p>
          <a:p>
            <a:pPr indent="0" lvl="1" marL="457200" rtl="0" algn="l">
              <a:lnSpc>
                <a:spcPct val="80000"/>
              </a:lnSpc>
              <a:spcBef>
                <a:spcPts val="500"/>
              </a:spcBef>
              <a:spcAft>
                <a:spcPts val="0"/>
              </a:spcAft>
              <a:buClr>
                <a:schemeClr val="dk1"/>
              </a:buClr>
              <a:buSzPts val="1960"/>
              <a:buNone/>
            </a:pPr>
            <a:r>
              <a:t/>
            </a:r>
            <a:endParaRPr sz="1960"/>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There are two possibilities:</a:t>
            </a:r>
            <a:endParaRPr/>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SDcard log file is corrupted, I had the problem, sometimes with a fresh installation, sometimes after an uncontrolled crash like bad landing and fall on the side…</a:t>
            </a:r>
            <a:endParaRPr/>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Clearing the log list (delete the logs from the card) is a solution.</a:t>
            </a:r>
            <a:endParaRPr/>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Poor quality of the card. All class10 cards are not equal. I have some good results with Sandisk class10.</a:t>
            </a:r>
            <a:endParaRPr/>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I also use the close log after disarm option.</a:t>
            </a:r>
            <a:endParaRPr sz="1960">
              <a:latin typeface="Calibri"/>
              <a:ea typeface="Calibri"/>
              <a:cs typeface="Calibri"/>
              <a:sym typeface="Calibri"/>
            </a:endParaRPr>
          </a:p>
        </p:txBody>
      </p:sp>
      <p:sp>
        <p:nvSpPr>
          <p:cNvPr id="927" name="Google Shape;927;p7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928" name="Google Shape;928;p7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929" name="Google Shape;929;p7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30" name="Google Shape;930;p77"/>
          <p:cNvPicPr preferRelativeResize="0"/>
          <p:nvPr/>
        </p:nvPicPr>
        <p:blipFill rotWithShape="1">
          <a:blip r:embed="rId5">
            <a:alphaModFix/>
          </a:blip>
          <a:srcRect b="0" l="0" r="0" t="0"/>
          <a:stretch/>
        </p:blipFill>
        <p:spPr>
          <a:xfrm>
            <a:off x="1178399" y="4316627"/>
            <a:ext cx="4060210" cy="184746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sp>
        <p:nvSpPr>
          <p:cNvPr id="935" name="Google Shape;935;p10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sz="2800"/>
              <a:t>LinuxPWM_Sysfs:Unable to open file /sys/class/pwm/pwmchip0/pwm0/duty_cycle</a:t>
            </a:r>
            <a:endParaRPr/>
          </a:p>
        </p:txBody>
      </p:sp>
      <p:sp>
        <p:nvSpPr>
          <p:cNvPr id="936" name="Google Shape;936;p103"/>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1000"/>
              </a:spcBef>
              <a:spcAft>
                <a:spcPts val="0"/>
              </a:spcAft>
              <a:buClr>
                <a:schemeClr val="dk1"/>
              </a:buClr>
              <a:buSzPts val="1800"/>
              <a:buAutoNum type="arabicPeriod"/>
            </a:pPr>
            <a:r>
              <a:rPr lang="en-US"/>
              <a:t>Please run </a:t>
            </a:r>
            <a:endParaRPr/>
          </a:p>
          <a:p>
            <a:pPr indent="-342900" lvl="1" marL="914400" rtl="0" algn="l">
              <a:lnSpc>
                <a:spcPct val="100000"/>
              </a:lnSpc>
              <a:spcBef>
                <a:spcPts val="500"/>
              </a:spcBef>
              <a:spcAft>
                <a:spcPts val="0"/>
              </a:spcAft>
              <a:buSzPts val="1800"/>
              <a:buChar char="•"/>
            </a:pPr>
            <a:r>
              <a:rPr lang="en-US"/>
              <a:t>sudo emlidtool rcio update -f </a:t>
            </a:r>
            <a:endParaRPr/>
          </a:p>
          <a:p>
            <a:pPr indent="0" lvl="1" marL="571500" rtl="0" algn="l">
              <a:lnSpc>
                <a:spcPct val="100000"/>
              </a:lnSpc>
              <a:spcBef>
                <a:spcPts val="500"/>
              </a:spcBef>
              <a:spcAft>
                <a:spcPts val="0"/>
              </a:spcAft>
              <a:buSzPts val="1800"/>
              <a:buNone/>
            </a:pPr>
            <a:r>
              <a:rPr lang="en-US"/>
              <a:t>without rebooting the RPi after that. </a:t>
            </a:r>
            <a:endParaRPr/>
          </a:p>
          <a:p>
            <a:pPr indent="-228600" lvl="0" marL="457200" rtl="0" algn="l">
              <a:lnSpc>
                <a:spcPct val="100000"/>
              </a:lnSpc>
              <a:spcBef>
                <a:spcPts val="1000"/>
              </a:spcBef>
              <a:spcAft>
                <a:spcPts val="0"/>
              </a:spcAft>
              <a:buClr>
                <a:schemeClr val="dk1"/>
              </a:buClr>
              <a:buSzPts val="1800"/>
              <a:buNone/>
            </a:pPr>
            <a:r>
              <a:t/>
            </a:r>
            <a:endParaRPr/>
          </a:p>
        </p:txBody>
      </p:sp>
      <p:sp>
        <p:nvSpPr>
          <p:cNvPr id="937" name="Google Shape;937;p10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38" name="Google Shape;938;p10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939" name="Google Shape;939;p10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11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3959"/>
              <a:t>PreArm: servo function 33 unassigned</a:t>
            </a:r>
            <a:endParaRPr sz="3959"/>
          </a:p>
        </p:txBody>
      </p:sp>
      <p:sp>
        <p:nvSpPr>
          <p:cNvPr id="945" name="Google Shape;945;p11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946" name="Google Shape;946;p113"/>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947" name="Google Shape;947;p11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48" name="Google Shape;948;p113"/>
          <p:cNvPicPr preferRelativeResize="0"/>
          <p:nvPr/>
        </p:nvPicPr>
        <p:blipFill rotWithShape="1">
          <a:blip r:embed="rId3">
            <a:alphaModFix/>
          </a:blip>
          <a:srcRect b="0" l="0" r="0" t="0"/>
          <a:stretch/>
        </p:blipFill>
        <p:spPr>
          <a:xfrm>
            <a:off x="1454011" y="1537325"/>
            <a:ext cx="7255885" cy="436924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104"/>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공유기 설정</a:t>
            </a:r>
            <a:endParaRPr/>
          </a:p>
        </p:txBody>
      </p:sp>
      <p:sp>
        <p:nvSpPr>
          <p:cNvPr id="954" name="Google Shape;954;p104"/>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955" name="Google Shape;955;p10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956" name="Google Shape;956;p10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957" name="Google Shape;957;p10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sp>
        <p:nvSpPr>
          <p:cNvPr id="962" name="Google Shape;962;p10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공유기 설정</a:t>
            </a:r>
            <a:endParaRPr/>
          </a:p>
        </p:txBody>
      </p:sp>
      <p:sp>
        <p:nvSpPr>
          <p:cNvPr id="963" name="Google Shape;963;p105"/>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Iptime 공유기나 TP-Link 공유기 매뉴얼 참고</a:t>
            </a:r>
            <a:endParaRPr/>
          </a:p>
        </p:txBody>
      </p:sp>
      <p:sp>
        <p:nvSpPr>
          <p:cNvPr id="964" name="Google Shape;964;p10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965" name="Google Shape;965;p10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966" name="Google Shape;966;p10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06"/>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호스트이름 변경</a:t>
            </a:r>
            <a:endParaRPr/>
          </a:p>
        </p:txBody>
      </p:sp>
      <p:sp>
        <p:nvSpPr>
          <p:cNvPr id="972" name="Google Shape;972;p106"/>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973" name="Google Shape;973;p10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974" name="Google Shape;974;p10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975" name="Google Shape;975;p10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6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나비오2 부품 설명</a:t>
            </a:r>
            <a:endParaRPr/>
          </a:p>
        </p:txBody>
      </p:sp>
      <p:sp>
        <p:nvSpPr>
          <p:cNvPr id="170" name="Google Shape;170;p6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71" name="Google Shape;171;p65"/>
          <p:cNvPicPr preferRelativeResize="0"/>
          <p:nvPr/>
        </p:nvPicPr>
        <p:blipFill rotWithShape="1">
          <a:blip r:embed="rId3">
            <a:alphaModFix/>
          </a:blip>
          <a:srcRect b="0" l="0" r="0" t="0"/>
          <a:stretch/>
        </p:blipFill>
        <p:spPr>
          <a:xfrm>
            <a:off x="617819" y="1451878"/>
            <a:ext cx="9079190" cy="4803643"/>
          </a:xfrm>
          <a:prstGeom prst="rect">
            <a:avLst/>
          </a:prstGeom>
          <a:noFill/>
          <a:ln>
            <a:noFill/>
          </a:ln>
        </p:spPr>
      </p:pic>
      <p:sp>
        <p:nvSpPr>
          <p:cNvPr id="172" name="Google Shape;172;p6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173" name="Google Shape;173;p65"/>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10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환경 설정 실행</a:t>
            </a:r>
            <a:endParaRPr/>
          </a:p>
        </p:txBody>
      </p:sp>
      <p:sp>
        <p:nvSpPr>
          <p:cNvPr id="981" name="Google Shape;981;p10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982" name="Google Shape;982;p10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983" name="Google Shape;983;p10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84" name="Google Shape;984;p107"/>
          <p:cNvSpPr txBox="1"/>
          <p:nvPr>
            <p:ph idx="1" type="body"/>
          </p:nvPr>
        </p:nvSpPr>
        <p:spPr>
          <a:xfrm>
            <a:off x="681038" y="1255271"/>
            <a:ext cx="8543925" cy="1825680"/>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sudo raspi-config</a:t>
            </a:r>
            <a:endParaRPr/>
          </a:p>
          <a:p>
            <a:pPr indent="-228600" lvl="1" marL="685800" rtl="0" algn="l">
              <a:lnSpc>
                <a:spcPct val="100000"/>
              </a:lnSpc>
              <a:spcBef>
                <a:spcPts val="500"/>
              </a:spcBef>
              <a:spcAft>
                <a:spcPts val="0"/>
              </a:spcAft>
              <a:buClr>
                <a:schemeClr val="dk1"/>
              </a:buClr>
              <a:buSzPts val="2800"/>
              <a:buChar char="•"/>
            </a:pPr>
            <a:r>
              <a:rPr lang="en-US"/>
              <a:t>A2 Hostname 선택</a:t>
            </a:r>
            <a:endParaRPr/>
          </a:p>
        </p:txBody>
      </p:sp>
      <p:pic>
        <p:nvPicPr>
          <p:cNvPr descr="hostname raspi config" id="985" name="Google Shape;985;p107"/>
          <p:cNvPicPr preferRelativeResize="0"/>
          <p:nvPr/>
        </p:nvPicPr>
        <p:blipFill rotWithShape="1">
          <a:blip r:embed="rId3">
            <a:alphaModFix/>
          </a:blip>
          <a:srcRect b="0" l="0" r="0" t="0"/>
          <a:stretch/>
        </p:blipFill>
        <p:spPr>
          <a:xfrm>
            <a:off x="2077450" y="2507377"/>
            <a:ext cx="5751100" cy="371113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sp>
        <p:nvSpPr>
          <p:cNvPr id="990" name="Google Shape;990;p108"/>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Read the notice and click </a:t>
            </a:r>
            <a:r>
              <a:rPr b="1" lang="en-US"/>
              <a:t>Ok</a:t>
            </a:r>
            <a:r>
              <a:rPr lang="en-US"/>
              <a:t>:</a:t>
            </a:r>
            <a:endParaRPr/>
          </a:p>
        </p:txBody>
      </p:sp>
      <p:sp>
        <p:nvSpPr>
          <p:cNvPr id="991" name="Google Shape;991;p10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992" name="Google Shape;992;p10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993" name="Google Shape;993;p10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94" name="Google Shape;994;p10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t/>
            </a:r>
            <a:endParaRPr/>
          </a:p>
        </p:txBody>
      </p:sp>
      <p:pic>
        <p:nvPicPr>
          <p:cNvPr descr="hostname notice raspi config" id="995" name="Google Shape;995;p108"/>
          <p:cNvPicPr preferRelativeResize="0"/>
          <p:nvPr/>
        </p:nvPicPr>
        <p:blipFill rotWithShape="1">
          <a:blip r:embed="rId3">
            <a:alphaModFix/>
          </a:blip>
          <a:srcRect b="0" l="0" r="0" t="0"/>
          <a:stretch/>
        </p:blipFill>
        <p:spPr>
          <a:xfrm>
            <a:off x="2576512" y="2723035"/>
            <a:ext cx="4752975" cy="30670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sp>
        <p:nvSpPr>
          <p:cNvPr id="1000" name="Google Shape;1000;p10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t/>
            </a:r>
            <a:endParaRPr/>
          </a:p>
        </p:txBody>
      </p:sp>
      <p:sp>
        <p:nvSpPr>
          <p:cNvPr id="1001" name="Google Shape;1001;p109"/>
          <p:cNvSpPr txBox="1"/>
          <p:nvPr>
            <p:ph idx="1" type="body"/>
          </p:nvPr>
        </p:nvSpPr>
        <p:spPr>
          <a:xfrm>
            <a:off x="681038" y="1255271"/>
            <a:ext cx="8543925" cy="1891583"/>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590"/>
              <a:buAutoNum type="arabicPeriod"/>
            </a:pPr>
            <a:r>
              <a:rPr lang="en-US" sz="2590"/>
              <a:t>Enter the new hostname. The hostname should contain only letters, numbers, and the hyphen (-):</a:t>
            </a:r>
            <a:endParaRPr/>
          </a:p>
          <a:p>
            <a:pPr indent="-514350" lvl="0" marL="514350" rtl="0" algn="l">
              <a:lnSpc>
                <a:spcPct val="90000"/>
              </a:lnSpc>
              <a:spcBef>
                <a:spcPts val="1000"/>
              </a:spcBef>
              <a:spcAft>
                <a:spcPts val="0"/>
              </a:spcAft>
              <a:buClr>
                <a:schemeClr val="dk1"/>
              </a:buClr>
              <a:buSzPts val="2590"/>
              <a:buAutoNum type="arabicPeriod"/>
            </a:pPr>
            <a:r>
              <a:rPr lang="en-US" sz="2590"/>
              <a:t>호스명은 navio_</a:t>
            </a:r>
            <a:r>
              <a:rPr b="1" lang="en-US" sz="2590">
                <a:solidFill>
                  <a:srgbClr val="FF0000"/>
                </a:solidFill>
              </a:rPr>
              <a:t>{영문이니셜3자}</a:t>
            </a:r>
            <a:endParaRPr/>
          </a:p>
          <a:p>
            <a:pPr indent="-514350" lvl="0" marL="514350" rtl="0" algn="l">
              <a:lnSpc>
                <a:spcPct val="90000"/>
              </a:lnSpc>
              <a:spcBef>
                <a:spcPts val="1000"/>
              </a:spcBef>
              <a:spcAft>
                <a:spcPts val="0"/>
              </a:spcAft>
              <a:buClr>
                <a:schemeClr val="dk1"/>
              </a:buClr>
              <a:buSzPts val="2590"/>
              <a:buAutoNum type="arabicPeriod"/>
            </a:pPr>
            <a:r>
              <a:rPr lang="en-US" sz="2590"/>
              <a:t>변경후 라즈벨피 파이를 리부팅한다.</a:t>
            </a:r>
            <a:endParaRPr/>
          </a:p>
        </p:txBody>
      </p:sp>
      <p:sp>
        <p:nvSpPr>
          <p:cNvPr id="1002" name="Google Shape;1002;p10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1003" name="Google Shape;1003;p10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004" name="Google Shape;1004;p10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change hostname raspbian raspi config" id="1005" name="Google Shape;1005;p109"/>
          <p:cNvPicPr preferRelativeResize="0"/>
          <p:nvPr/>
        </p:nvPicPr>
        <p:blipFill rotWithShape="1">
          <a:blip r:embed="rId3">
            <a:alphaModFix/>
          </a:blip>
          <a:srcRect b="0" l="0" r="0" t="0"/>
          <a:stretch/>
        </p:blipFill>
        <p:spPr>
          <a:xfrm>
            <a:off x="2576512" y="3218078"/>
            <a:ext cx="4752975" cy="30670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9" name="Shape 1009"/>
        <p:cNvGrpSpPr/>
        <p:nvPr/>
      </p:nvGrpSpPr>
      <p:grpSpPr>
        <a:xfrm>
          <a:off x="0" y="0"/>
          <a:ext cx="0" cy="0"/>
          <a:chOff x="0" y="0"/>
          <a:chExt cx="0" cy="0"/>
        </a:xfrm>
      </p:grpSpPr>
      <p:sp>
        <p:nvSpPr>
          <p:cNvPr id="1010" name="Google Shape;1010;p78"/>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용어 사전</a:t>
            </a:r>
            <a:endParaRPr/>
          </a:p>
        </p:txBody>
      </p:sp>
      <p:sp>
        <p:nvSpPr>
          <p:cNvPr id="1011" name="Google Shape;1011;p78"/>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1012" name="Google Shape;1012;p7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1013" name="Google Shape;1013;p7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014" name="Google Shape;1014;p7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Google Shape;1019;p7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용어 사전</a:t>
            </a:r>
            <a:endParaRPr/>
          </a:p>
        </p:txBody>
      </p:sp>
      <p:sp>
        <p:nvSpPr>
          <p:cNvPr id="1020" name="Google Shape;1020;p79"/>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HDOP: horizontal dilution of position</a:t>
            </a:r>
            <a:endParaRPr/>
          </a:p>
        </p:txBody>
      </p:sp>
      <p:sp>
        <p:nvSpPr>
          <p:cNvPr id="1021" name="Google Shape;1021;p7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1022" name="Google Shape;1022;p7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023" name="Google Shape;1023;p7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pic>
        <p:nvPicPr>
          <p:cNvPr id="1028" name="Google Shape;1028;p114"/>
          <p:cNvPicPr preferRelativeResize="0"/>
          <p:nvPr/>
        </p:nvPicPr>
        <p:blipFill rotWithShape="1">
          <a:blip r:embed="rId3">
            <a:alphaModFix/>
          </a:blip>
          <a:srcRect b="0" l="0" r="0" t="0"/>
          <a:stretch/>
        </p:blipFill>
        <p:spPr>
          <a:xfrm>
            <a:off x="4272316" y="1491657"/>
            <a:ext cx="4880944" cy="4588088"/>
          </a:xfrm>
          <a:prstGeom prst="rect">
            <a:avLst/>
          </a:prstGeom>
          <a:noFill/>
          <a:ln>
            <a:noFill/>
          </a:ln>
        </p:spPr>
      </p:pic>
      <p:sp>
        <p:nvSpPr>
          <p:cNvPr id="1029" name="Google Shape;1029;p11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AHRS</a:t>
            </a:r>
            <a:endParaRPr/>
          </a:p>
        </p:txBody>
      </p:sp>
      <p:sp>
        <p:nvSpPr>
          <p:cNvPr id="1030" name="Google Shape;1030;p11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1031" name="Google Shape;1031;p11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032" name="Google Shape;1032;p11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33" name="Google Shape;1033;p114"/>
          <p:cNvSpPr txBox="1"/>
          <p:nvPr>
            <p:ph idx="1" type="body"/>
          </p:nvPr>
        </p:nvSpPr>
        <p:spPr>
          <a:xfrm>
            <a:off x="681038" y="1255271"/>
            <a:ext cx="8543925" cy="4824474"/>
          </a:xfrm>
          <a:prstGeom prst="rect">
            <a:avLst/>
          </a:prstGeom>
          <a:noFill/>
          <a:ln>
            <a:noFill/>
          </a:ln>
        </p:spPr>
        <p:txBody>
          <a:bodyPr anchorCtr="0" anchor="t" bIns="45700" lIns="91425" spcFirstLastPara="1" rIns="91425" wrap="square" tIns="45700">
            <a:normAutofit/>
          </a:bodyPr>
          <a:lstStyle/>
          <a:p>
            <a:pPr indent="-342900" lvl="0" marL="457200" rtl="0" algn="l">
              <a:lnSpc>
                <a:spcPct val="80000"/>
              </a:lnSpc>
              <a:spcBef>
                <a:spcPts val="1000"/>
              </a:spcBef>
              <a:spcAft>
                <a:spcPts val="0"/>
              </a:spcAft>
              <a:buClr>
                <a:schemeClr val="dk1"/>
              </a:buClr>
              <a:buSzPts val="1800"/>
              <a:buAutoNum type="arabicPeriod"/>
            </a:pPr>
            <a:r>
              <a:rPr lang="en-US" sz="1750"/>
              <a:t>Attitude Heading Reference Systems</a:t>
            </a:r>
            <a:endParaRPr/>
          </a:p>
          <a:p>
            <a:pPr indent="-342900" lvl="1" marL="914400" rtl="0" algn="l">
              <a:lnSpc>
                <a:spcPct val="80000"/>
              </a:lnSpc>
              <a:spcBef>
                <a:spcPts val="500"/>
              </a:spcBef>
              <a:spcAft>
                <a:spcPts val="0"/>
              </a:spcAft>
              <a:buSzPts val="1800"/>
              <a:buChar char="•"/>
            </a:pPr>
            <a:r>
              <a:rPr lang="en-US" sz="1750"/>
              <a:t>An attitude and heading reference system (AHRS) consists of sensors on three axes that provide attitude information for aircraft, including roll, pitch and yaw.</a:t>
            </a:r>
            <a:endParaRPr/>
          </a:p>
          <a:p>
            <a:pPr indent="-342900" lvl="1" marL="914400" rtl="0" algn="l">
              <a:lnSpc>
                <a:spcPct val="80000"/>
              </a:lnSpc>
              <a:spcBef>
                <a:spcPts val="500"/>
              </a:spcBef>
              <a:spcAft>
                <a:spcPts val="0"/>
              </a:spcAft>
              <a:buSzPts val="1800"/>
              <a:buChar char="•"/>
            </a:pPr>
            <a:r>
              <a:rPr lang="en-US" sz="1750"/>
              <a:t>These are sometimes referred to as MARG (Magnetic, Angular Rate, and Gravity) sensors and consist of either solid-state or microelectromechanical systems (MEMS) gyroscopes, accelerometers and magnetometers.</a:t>
            </a:r>
            <a:endParaRPr/>
          </a:p>
          <a:p>
            <a:pPr indent="-342900" lvl="1" marL="914400" rtl="0" algn="l">
              <a:lnSpc>
                <a:spcPct val="80000"/>
              </a:lnSpc>
              <a:spcBef>
                <a:spcPts val="500"/>
              </a:spcBef>
              <a:spcAft>
                <a:spcPts val="0"/>
              </a:spcAft>
              <a:buSzPts val="1800"/>
              <a:buChar char="•"/>
            </a:pPr>
            <a:r>
              <a:rPr lang="en-US" sz="1750"/>
              <a:t>They are designed to replace traditional mechanical gyroscopic flight instruments.</a:t>
            </a:r>
            <a:endParaRPr/>
          </a:p>
          <a:p>
            <a:pPr indent="-342900" lvl="0" marL="457200" rtl="0" algn="l">
              <a:lnSpc>
                <a:spcPct val="80000"/>
              </a:lnSpc>
              <a:spcBef>
                <a:spcPts val="1000"/>
              </a:spcBef>
              <a:spcAft>
                <a:spcPts val="0"/>
              </a:spcAft>
              <a:buSzPts val="1800"/>
              <a:buAutoNum type="arabicPeriod"/>
            </a:pPr>
            <a:r>
              <a:rPr lang="en-US" sz="1750"/>
              <a:t>An AHRS is usually made up of the following LRUs. </a:t>
            </a:r>
            <a:endParaRPr/>
          </a:p>
          <a:p>
            <a:pPr indent="-342900" lvl="1" marL="914400" rtl="0" algn="l">
              <a:lnSpc>
                <a:spcPct val="80000"/>
              </a:lnSpc>
              <a:spcBef>
                <a:spcPts val="500"/>
              </a:spcBef>
              <a:spcAft>
                <a:spcPts val="0"/>
              </a:spcAft>
              <a:buSzPts val="1800"/>
              <a:buChar char="•"/>
            </a:pPr>
            <a:r>
              <a:rPr lang="en-US" sz="1750"/>
              <a:t>An attitude heading reference unit (AHRU)</a:t>
            </a:r>
            <a:endParaRPr/>
          </a:p>
          <a:p>
            <a:pPr indent="-342900" lvl="1" marL="914400" rtl="0" algn="l">
              <a:lnSpc>
                <a:spcPct val="80000"/>
              </a:lnSpc>
              <a:spcBef>
                <a:spcPts val="500"/>
              </a:spcBef>
              <a:spcAft>
                <a:spcPts val="0"/>
              </a:spcAft>
              <a:buSzPts val="1800"/>
              <a:buChar char="•"/>
            </a:pPr>
            <a:r>
              <a:rPr lang="en-US" sz="1750"/>
              <a:t>A flux valve or magnetometer</a:t>
            </a:r>
            <a:endParaRPr/>
          </a:p>
          <a:p>
            <a:pPr indent="-342900" lvl="1" marL="914400" rtl="0" algn="l">
              <a:lnSpc>
                <a:spcPct val="80000"/>
              </a:lnSpc>
              <a:spcBef>
                <a:spcPts val="500"/>
              </a:spcBef>
              <a:spcAft>
                <a:spcPts val="0"/>
              </a:spcAft>
              <a:buSzPts val="1800"/>
              <a:buChar char="•"/>
            </a:pPr>
            <a:r>
              <a:rPr lang="en-US" sz="1750"/>
              <a:t>A controller or panel-mounted switches</a:t>
            </a:r>
            <a:endParaRPr/>
          </a:p>
          <a:p>
            <a:pPr indent="-342900" lvl="1" marL="914400" rtl="0" algn="l">
              <a:lnSpc>
                <a:spcPct val="80000"/>
              </a:lnSpc>
              <a:spcBef>
                <a:spcPts val="500"/>
              </a:spcBef>
              <a:spcAft>
                <a:spcPts val="0"/>
              </a:spcAft>
              <a:buSzPts val="1800"/>
              <a:buChar char="•"/>
            </a:pPr>
            <a:r>
              <a:rPr lang="en-US" sz="1750"/>
              <a:t>A configuration module</a:t>
            </a:r>
            <a:endParaRPr/>
          </a:p>
          <a:p>
            <a:pPr indent="-342900" lvl="0" marL="457200" rtl="0" algn="l">
              <a:lnSpc>
                <a:spcPct val="80000"/>
              </a:lnSpc>
              <a:spcBef>
                <a:spcPts val="1000"/>
              </a:spcBef>
              <a:spcAft>
                <a:spcPts val="0"/>
              </a:spcAft>
              <a:buSzPts val="1800"/>
              <a:buAutoNum type="arabicPeriod"/>
            </a:pPr>
            <a:r>
              <a:rPr lang="en-US" sz="1750" u="sng">
                <a:solidFill>
                  <a:schemeClr val="hlink"/>
                </a:solidFill>
                <a:hlinkClick r:id="rId4"/>
              </a:rPr>
              <a:t>https://helicoptermaintenancemagazine.com/article/layman%E2%80%99s-guide-attitude-heading-reference-systems-ahrs</a:t>
            </a:r>
            <a:endParaRPr sz="1750"/>
          </a:p>
          <a:p>
            <a:pPr indent="-228600" lvl="0" marL="457200" rtl="0" algn="l">
              <a:lnSpc>
                <a:spcPct val="80000"/>
              </a:lnSpc>
              <a:spcBef>
                <a:spcPts val="1000"/>
              </a:spcBef>
              <a:spcAft>
                <a:spcPts val="0"/>
              </a:spcAft>
              <a:buClr>
                <a:schemeClr val="dk1"/>
              </a:buClr>
              <a:buSzPts val="1800"/>
              <a:buNone/>
            </a:pPr>
            <a:r>
              <a:t/>
            </a:r>
            <a:endParaRPr sz="175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7" name="Shape 1037"/>
        <p:cNvGrpSpPr/>
        <p:nvPr/>
      </p:nvGrpSpPr>
      <p:grpSpPr>
        <a:xfrm>
          <a:off x="0" y="0"/>
          <a:ext cx="0" cy="0"/>
          <a:chOff x="0" y="0"/>
          <a:chExt cx="0" cy="0"/>
        </a:xfrm>
      </p:grpSpPr>
      <p:sp>
        <p:nvSpPr>
          <p:cNvPr id="1038" name="Google Shape;1038;p80"/>
          <p:cNvSpPr txBox="1"/>
          <p:nvPr>
            <p:ph type="title"/>
          </p:nvPr>
        </p:nvSpPr>
        <p:spPr>
          <a:xfrm>
            <a:off x="681038" y="2343397"/>
            <a:ext cx="8543925"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US"/>
              <a:t>끝.</a:t>
            </a:r>
            <a:endParaRPr/>
          </a:p>
        </p:txBody>
      </p:sp>
      <p:sp>
        <p:nvSpPr>
          <p:cNvPr id="1039" name="Google Shape;1039;p8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40" name="Google Shape;1040;p8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8/26/2019</a:t>
            </a:r>
            <a:endParaRPr/>
          </a:p>
        </p:txBody>
      </p:sp>
      <p:sp>
        <p:nvSpPr>
          <p:cNvPr id="1041" name="Google Shape;1041;p80"/>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2018-03-04T04:23:51Z</dcterms:created>
  <dc:creator>admin</dc:creator>
</cp:coreProperties>
</file>